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Gagalin" panose="020B0604020202020204" charset="0"/>
      <p:regular r:id="rId23"/>
    </p:embeddedFont>
    <p:embeddedFont>
      <p:font typeface="Nunito Sans Bold" panose="020B0604020202020204" charset="0"/>
      <p:regular r:id="rId24"/>
    </p:embeddedFont>
    <p:embeddedFont>
      <p:font typeface="Pattaya" panose="020B0604020202020204" charset="-3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virmani" userId="28b769ca602db402" providerId="LiveId" clId="{A3D24E24-E588-4553-A2DE-8B014D567A63}"/>
    <pc:docChg chg="modSld">
      <pc:chgData name="aditi virmani" userId="28b769ca602db402" providerId="LiveId" clId="{A3D24E24-E588-4553-A2DE-8B014D567A63}" dt="2024-09-03T06:19:35.390" v="4" actId="688"/>
      <pc:docMkLst>
        <pc:docMk/>
      </pc:docMkLst>
      <pc:sldChg chg="addSp modSp mod">
        <pc:chgData name="aditi virmani" userId="28b769ca602db402" providerId="LiveId" clId="{A3D24E24-E588-4553-A2DE-8B014D567A63}" dt="2024-09-03T06:19:35.390" v="4" actId="688"/>
        <pc:sldMkLst>
          <pc:docMk/>
          <pc:sldMk cId="0" sldId="275"/>
        </pc:sldMkLst>
        <pc:spChg chg="mod">
          <ac:chgData name="aditi virmani" userId="28b769ca602db402" providerId="LiveId" clId="{A3D24E24-E588-4553-A2DE-8B014D567A63}" dt="2024-09-03T06:19:07.570" v="0" actId="14100"/>
          <ac:spMkLst>
            <pc:docMk/>
            <pc:sldMk cId="0" sldId="275"/>
            <ac:spMk id="22" creationId="{00000000-0000-0000-0000-000000000000}"/>
          </ac:spMkLst>
        </pc:spChg>
        <pc:picChg chg="add mod">
          <ac:chgData name="aditi virmani" userId="28b769ca602db402" providerId="LiveId" clId="{A3D24E24-E588-4553-A2DE-8B014D567A63}" dt="2024-09-03T06:19:35.390" v="4" actId="688"/>
          <ac:picMkLst>
            <pc:docMk/>
            <pc:sldMk cId="0" sldId="275"/>
            <ac:picMk id="41" creationId="{49425414-1D86-D4C0-2A1B-D44865D7436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4.png"/><Relationship Id="rId18" Type="http://schemas.openxmlformats.org/officeDocument/2006/relationships/image" Target="../media/image114.jpeg"/><Relationship Id="rId3" Type="http://schemas.openxmlformats.org/officeDocument/2006/relationships/image" Target="../media/image2.png"/><Relationship Id="rId21" Type="http://schemas.openxmlformats.org/officeDocument/2006/relationships/image" Target="../media/image117.sv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113.jpeg"/><Relationship Id="rId2" Type="http://schemas.openxmlformats.org/officeDocument/2006/relationships/notesSlide" Target="../notesSlides/notesSlide10.xml"/><Relationship Id="rId16" Type="http://schemas.openxmlformats.org/officeDocument/2006/relationships/image" Target="../media/image112.sv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7.png"/><Relationship Id="rId5" Type="http://schemas.openxmlformats.org/officeDocument/2006/relationships/image" Target="../media/image24.png"/><Relationship Id="rId15" Type="http://schemas.openxmlformats.org/officeDocument/2006/relationships/image" Target="../media/image111.png"/><Relationship Id="rId23" Type="http://schemas.openxmlformats.org/officeDocument/2006/relationships/image" Target="../media/image119.svg"/><Relationship Id="rId10" Type="http://schemas.openxmlformats.org/officeDocument/2006/relationships/image" Target="../media/image62.svg"/><Relationship Id="rId19" Type="http://schemas.openxmlformats.org/officeDocument/2006/relationships/image" Target="../media/image115.jpeg"/><Relationship Id="rId4" Type="http://schemas.openxmlformats.org/officeDocument/2006/relationships/image" Target="../media/image4.png"/><Relationship Id="rId9" Type="http://schemas.openxmlformats.org/officeDocument/2006/relationships/image" Target="../media/image61.png"/><Relationship Id="rId14" Type="http://schemas.openxmlformats.org/officeDocument/2006/relationships/image" Target="../media/image75.svg"/><Relationship Id="rId22"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2.svg"/><Relationship Id="rId3" Type="http://schemas.openxmlformats.org/officeDocument/2006/relationships/image" Target="../media/image43.png"/><Relationship Id="rId7" Type="http://schemas.openxmlformats.org/officeDocument/2006/relationships/image" Target="../media/image1.png"/><Relationship Id="rId12"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79.svg"/><Relationship Id="rId5" Type="http://schemas.openxmlformats.org/officeDocument/2006/relationships/image" Target="../media/image11.png"/><Relationship Id="rId10" Type="http://schemas.openxmlformats.org/officeDocument/2006/relationships/image" Target="../media/image78.png"/><Relationship Id="rId4" Type="http://schemas.openxmlformats.org/officeDocument/2006/relationships/image" Target="../media/image44.svg"/><Relationship Id="rId9" Type="http://schemas.openxmlformats.org/officeDocument/2006/relationships/image" Target="../media/image120.jpeg"/></Relationships>
</file>

<file path=ppt/slides/_rels/slide1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3.png"/><Relationship Id="rId3" Type="http://schemas.openxmlformats.org/officeDocument/2006/relationships/image" Target="../media/image123.png"/><Relationship Id="rId7" Type="http://schemas.openxmlformats.org/officeDocument/2006/relationships/image" Target="../media/image67.png"/><Relationship Id="rId12"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23.png"/><Relationship Id="rId5" Type="http://schemas.openxmlformats.org/officeDocument/2006/relationships/image" Target="../media/image63.png"/><Relationship Id="rId10" Type="http://schemas.openxmlformats.org/officeDocument/2006/relationships/image" Target="../media/image75.svg"/><Relationship Id="rId4" Type="http://schemas.openxmlformats.org/officeDocument/2006/relationships/image" Target="../media/image124.svg"/><Relationship Id="rId9" Type="http://schemas.openxmlformats.org/officeDocument/2006/relationships/image" Target="../media/image74.png"/><Relationship Id="rId14" Type="http://schemas.openxmlformats.org/officeDocument/2006/relationships/image" Target="../media/image125.jpe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24.png"/><Relationship Id="rId18" Type="http://schemas.openxmlformats.org/officeDocument/2006/relationships/image" Target="../media/image130.png"/><Relationship Id="rId3" Type="http://schemas.openxmlformats.org/officeDocument/2006/relationships/image" Target="../media/image23.png"/><Relationship Id="rId7" Type="http://schemas.openxmlformats.org/officeDocument/2006/relationships/image" Target="../media/image96.svg"/><Relationship Id="rId12" Type="http://schemas.openxmlformats.org/officeDocument/2006/relationships/image" Target="../media/image71.jpeg"/><Relationship Id="rId17" Type="http://schemas.openxmlformats.org/officeDocument/2006/relationships/image" Target="../media/image129.svg"/><Relationship Id="rId2" Type="http://schemas.openxmlformats.org/officeDocument/2006/relationships/notesSlide" Target="../notesSlides/notesSlide13.xml"/><Relationship Id="rId16"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27.jpeg"/><Relationship Id="rId5" Type="http://schemas.openxmlformats.org/officeDocument/2006/relationships/image" Target="../media/image2.png"/><Relationship Id="rId15" Type="http://schemas.openxmlformats.org/officeDocument/2006/relationships/image" Target="../media/image92.svg"/><Relationship Id="rId10" Type="http://schemas.openxmlformats.org/officeDocument/2006/relationships/image" Target="../media/image126.jpeg"/><Relationship Id="rId4" Type="http://schemas.openxmlformats.org/officeDocument/2006/relationships/image" Target="../media/image25.png"/><Relationship Id="rId9" Type="http://schemas.openxmlformats.org/officeDocument/2006/relationships/image" Target="../media/image94.svg"/><Relationship Id="rId14" Type="http://schemas.openxmlformats.org/officeDocument/2006/relationships/image" Target="../media/image9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2.svg"/><Relationship Id="rId3" Type="http://schemas.openxmlformats.org/officeDocument/2006/relationships/image" Target="../media/image1.png"/><Relationship Id="rId7" Type="http://schemas.openxmlformats.org/officeDocument/2006/relationships/image" Target="../media/image64.svg"/><Relationship Id="rId12" Type="http://schemas.openxmlformats.org/officeDocument/2006/relationships/image" Target="../media/image61.png"/><Relationship Id="rId17"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132.jpeg"/><Relationship Id="rId5" Type="http://schemas.openxmlformats.org/officeDocument/2006/relationships/image" Target="../media/image4.png"/><Relationship Id="rId15" Type="http://schemas.openxmlformats.org/officeDocument/2006/relationships/image" Target="../media/image75.svg"/><Relationship Id="rId10" Type="http://schemas.openxmlformats.org/officeDocument/2006/relationships/image" Target="../media/image131.jpeg"/><Relationship Id="rId4" Type="http://schemas.openxmlformats.org/officeDocument/2006/relationships/image" Target="../media/image3.png"/><Relationship Id="rId9" Type="http://schemas.openxmlformats.org/officeDocument/2006/relationships/image" Target="../media/image68.svg"/><Relationship Id="rId1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4.svg"/><Relationship Id="rId3" Type="http://schemas.openxmlformats.org/officeDocument/2006/relationships/image" Target="../media/image102.png"/><Relationship Id="rId7" Type="http://schemas.openxmlformats.org/officeDocument/2006/relationships/image" Target="../media/image4.png"/><Relationship Id="rId12" Type="http://schemas.openxmlformats.org/officeDocument/2006/relationships/image" Target="../media/image43.png"/><Relationship Id="rId2" Type="http://schemas.openxmlformats.org/officeDocument/2006/relationships/notesSlide" Target="../notesSlides/notesSlide15.xml"/><Relationship Id="rId16"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22.svg"/><Relationship Id="rId5" Type="http://schemas.openxmlformats.org/officeDocument/2006/relationships/image" Target="../media/image1.png"/><Relationship Id="rId15" Type="http://schemas.openxmlformats.org/officeDocument/2006/relationships/image" Target="../media/image79.svg"/><Relationship Id="rId10" Type="http://schemas.openxmlformats.org/officeDocument/2006/relationships/image" Target="../media/image121.png"/><Relationship Id="rId4" Type="http://schemas.openxmlformats.org/officeDocument/2006/relationships/image" Target="../media/image103.svg"/><Relationship Id="rId9" Type="http://schemas.openxmlformats.org/officeDocument/2006/relationships/image" Target="../media/image12.svg"/><Relationship Id="rId1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68.svg"/><Relationship Id="rId3" Type="http://schemas.openxmlformats.org/officeDocument/2006/relationships/image" Target="../media/image74.png"/><Relationship Id="rId7" Type="http://schemas.openxmlformats.org/officeDocument/2006/relationships/image" Target="../media/image2.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2.svg"/><Relationship Id="rId5" Type="http://schemas.openxmlformats.org/officeDocument/2006/relationships/image" Target="../media/image24.png"/><Relationship Id="rId10" Type="http://schemas.openxmlformats.org/officeDocument/2006/relationships/image" Target="../media/image61.png"/><Relationship Id="rId4" Type="http://schemas.openxmlformats.org/officeDocument/2006/relationships/image" Target="../media/image75.svg"/><Relationship Id="rId9" Type="http://schemas.openxmlformats.org/officeDocument/2006/relationships/image" Target="../media/image137.svg"/><Relationship Id="rId14" Type="http://schemas.openxmlformats.org/officeDocument/2006/relationships/image" Target="../media/image138.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40.sv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3.sv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9.svg"/><Relationship Id="rId9" Type="http://schemas.openxmlformats.org/officeDocument/2006/relationships/image" Target="../media/image23.png"/><Relationship Id="rId14" Type="http://schemas.openxmlformats.org/officeDocument/2006/relationships/image" Target="../media/image141.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3.png"/><Relationship Id="rId18" Type="http://schemas.openxmlformats.org/officeDocument/2006/relationships/image" Target="../media/image144.png"/><Relationship Id="rId3" Type="http://schemas.openxmlformats.org/officeDocument/2006/relationships/image" Target="../media/image74.png"/><Relationship Id="rId7" Type="http://schemas.openxmlformats.org/officeDocument/2006/relationships/image" Target="../media/image25.png"/><Relationship Id="rId12" Type="http://schemas.openxmlformats.org/officeDocument/2006/relationships/image" Target="../media/image44.svg"/><Relationship Id="rId17" Type="http://schemas.openxmlformats.org/officeDocument/2006/relationships/image" Target="../media/image17.png"/><Relationship Id="rId2" Type="http://schemas.openxmlformats.org/officeDocument/2006/relationships/notesSlide" Target="../notesSlides/notesSlide18.xml"/><Relationship Id="rId16"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43.png"/><Relationship Id="rId5" Type="http://schemas.openxmlformats.org/officeDocument/2006/relationships/image" Target="../media/image67.png"/><Relationship Id="rId15" Type="http://schemas.openxmlformats.org/officeDocument/2006/relationships/image" Target="../media/image142.png"/><Relationship Id="rId10" Type="http://schemas.openxmlformats.org/officeDocument/2006/relationships/image" Target="../media/image23.png"/><Relationship Id="rId4" Type="http://schemas.openxmlformats.org/officeDocument/2006/relationships/image" Target="../media/image75.svg"/><Relationship Id="rId9" Type="http://schemas.openxmlformats.org/officeDocument/2006/relationships/image" Target="../media/image1.png"/><Relationship Id="rId14" Type="http://schemas.openxmlformats.org/officeDocument/2006/relationships/image" Target="../media/image64.sv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2.svg"/><Relationship Id="rId18" Type="http://schemas.openxmlformats.org/officeDocument/2006/relationships/image" Target="../media/image22.png"/><Relationship Id="rId26" Type="http://schemas.openxmlformats.org/officeDocument/2006/relationships/image" Target="../media/image18.jpeg"/><Relationship Id="rId3" Type="http://schemas.openxmlformats.org/officeDocument/2006/relationships/image" Target="../media/image145.png"/><Relationship Id="rId21" Type="http://schemas.openxmlformats.org/officeDocument/2006/relationships/image" Target="../media/image59.png"/><Relationship Id="rId7" Type="http://schemas.openxmlformats.org/officeDocument/2006/relationships/image" Target="../media/image25.png"/><Relationship Id="rId12" Type="http://schemas.openxmlformats.org/officeDocument/2006/relationships/image" Target="../media/image121.png"/><Relationship Id="rId17" Type="http://schemas.openxmlformats.org/officeDocument/2006/relationships/image" Target="../media/image17.png"/><Relationship Id="rId25" Type="http://schemas.openxmlformats.org/officeDocument/2006/relationships/image" Target="../media/image151.svg"/><Relationship Id="rId2" Type="http://schemas.openxmlformats.org/officeDocument/2006/relationships/notesSlide" Target="../notesSlides/notesSlide19.xml"/><Relationship Id="rId16" Type="http://schemas.openxmlformats.org/officeDocument/2006/relationships/image" Target="../media/image149.png"/><Relationship Id="rId20"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86.svg"/><Relationship Id="rId11" Type="http://schemas.openxmlformats.org/officeDocument/2006/relationships/image" Target="../media/image148.svg"/><Relationship Id="rId24" Type="http://schemas.openxmlformats.org/officeDocument/2006/relationships/image" Target="../media/image150.png"/><Relationship Id="rId5" Type="http://schemas.openxmlformats.org/officeDocument/2006/relationships/image" Target="../media/image85.png"/><Relationship Id="rId15" Type="http://schemas.openxmlformats.org/officeDocument/2006/relationships/image" Target="../media/image79.svg"/><Relationship Id="rId23" Type="http://schemas.openxmlformats.org/officeDocument/2006/relationships/image" Target="../media/image87.png"/><Relationship Id="rId10" Type="http://schemas.openxmlformats.org/officeDocument/2006/relationships/image" Target="../media/image147.png"/><Relationship Id="rId19" Type="http://schemas.openxmlformats.org/officeDocument/2006/relationships/image" Target="../media/image57.png"/><Relationship Id="rId4" Type="http://schemas.openxmlformats.org/officeDocument/2006/relationships/image" Target="../media/image146.svg"/><Relationship Id="rId9" Type="http://schemas.openxmlformats.org/officeDocument/2006/relationships/image" Target="../media/image2.png"/><Relationship Id="rId14" Type="http://schemas.openxmlformats.org/officeDocument/2006/relationships/image" Target="../media/image78.png"/><Relationship Id="rId22" Type="http://schemas.openxmlformats.org/officeDocument/2006/relationships/image" Target="../media/image60.svg"/><Relationship Id="rId27" Type="http://schemas.openxmlformats.org/officeDocument/2006/relationships/image" Target="../media/image152.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sv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13.png"/><Relationship Id="rId14" Type="http://schemas.openxmlformats.org/officeDocument/2006/relationships/image" Target="../media/image18.jpeg"/></Relationships>
</file>

<file path=ppt/slides/_rels/slide20.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2.png"/><Relationship Id="rId18" Type="http://schemas.openxmlformats.org/officeDocument/2006/relationships/image" Target="../media/image157.svg"/><Relationship Id="rId3" Type="http://schemas.openxmlformats.org/officeDocument/2006/relationships/image" Target="../media/image153.png"/><Relationship Id="rId21" Type="http://schemas.openxmlformats.org/officeDocument/2006/relationships/image" Target="../media/image160.png"/><Relationship Id="rId7" Type="http://schemas.openxmlformats.org/officeDocument/2006/relationships/image" Target="../media/image63.png"/><Relationship Id="rId12" Type="http://schemas.openxmlformats.org/officeDocument/2006/relationships/image" Target="../media/image25.png"/><Relationship Id="rId17" Type="http://schemas.openxmlformats.org/officeDocument/2006/relationships/image" Target="../media/image156.png"/><Relationship Id="rId2" Type="http://schemas.openxmlformats.org/officeDocument/2006/relationships/notesSlide" Target="../notesSlides/notesSlide20.xml"/><Relationship Id="rId16" Type="http://schemas.openxmlformats.org/officeDocument/2006/relationships/image" Target="../media/image22.png"/><Relationship Id="rId20" Type="http://schemas.openxmlformats.org/officeDocument/2006/relationships/image" Target="../media/image159.sv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24.png"/><Relationship Id="rId5" Type="http://schemas.openxmlformats.org/officeDocument/2006/relationships/image" Target="../media/image61.png"/><Relationship Id="rId15" Type="http://schemas.openxmlformats.org/officeDocument/2006/relationships/image" Target="../media/image152.png"/><Relationship Id="rId10" Type="http://schemas.openxmlformats.org/officeDocument/2006/relationships/image" Target="../media/image75.svg"/><Relationship Id="rId19" Type="http://schemas.openxmlformats.org/officeDocument/2006/relationships/image" Target="../media/image158.png"/><Relationship Id="rId4" Type="http://schemas.openxmlformats.org/officeDocument/2006/relationships/image" Target="../media/image154.svg"/><Relationship Id="rId9" Type="http://schemas.openxmlformats.org/officeDocument/2006/relationships/image" Target="../media/image74.png"/><Relationship Id="rId14" Type="http://schemas.openxmlformats.org/officeDocument/2006/relationships/image" Target="../media/image155.jpe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3.png"/><Relationship Id="rId21" Type="http://schemas.openxmlformats.org/officeDocument/2006/relationships/image" Target="../media/image40.sv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35.sv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jpe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6.sv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1.png"/><Relationship Id="rId21" Type="http://schemas.openxmlformats.org/officeDocument/2006/relationships/image" Target="../media/image54.svg"/><Relationship Id="rId7" Type="http://schemas.openxmlformats.org/officeDocument/2006/relationships/image" Target="../media/image42.svg"/><Relationship Id="rId12" Type="http://schemas.openxmlformats.org/officeDocument/2006/relationships/image" Target="../media/image45.png"/><Relationship Id="rId17" Type="http://schemas.openxmlformats.org/officeDocument/2006/relationships/image" Target="../media/image50.jpeg"/><Relationship Id="rId25" Type="http://schemas.openxmlformats.org/officeDocument/2006/relationships/image" Target="../media/image58.svg"/><Relationship Id="rId2" Type="http://schemas.openxmlformats.org/officeDocument/2006/relationships/notesSlide" Target="../notesSlides/notesSlide4.xml"/><Relationship Id="rId16" Type="http://schemas.openxmlformats.org/officeDocument/2006/relationships/image" Target="../media/image49.jpe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svg"/><Relationship Id="rId24" Type="http://schemas.openxmlformats.org/officeDocument/2006/relationships/image" Target="../media/image57.png"/><Relationship Id="rId5" Type="http://schemas.openxmlformats.org/officeDocument/2006/relationships/image" Target="../media/image25.png"/><Relationship Id="rId15" Type="http://schemas.openxmlformats.org/officeDocument/2006/relationships/image" Target="../media/image48.jpeg"/><Relationship Id="rId23" Type="http://schemas.openxmlformats.org/officeDocument/2006/relationships/image" Target="../media/image56.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47.jpeg"/><Relationship Id="rId22" Type="http://schemas.openxmlformats.org/officeDocument/2006/relationships/image" Target="../media/image55.png"/><Relationship Id="rId27" Type="http://schemas.openxmlformats.org/officeDocument/2006/relationships/image" Target="../media/image60.svg"/></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72.png"/><Relationship Id="rId3" Type="http://schemas.openxmlformats.org/officeDocument/2006/relationships/image" Target="../media/image24.png"/><Relationship Id="rId21" Type="http://schemas.openxmlformats.org/officeDocument/2006/relationships/image" Target="../media/image75.sv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71.jpe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2.png"/><Relationship Id="rId15" Type="http://schemas.openxmlformats.org/officeDocument/2006/relationships/image" Target="../media/image70.svg"/><Relationship Id="rId10" Type="http://schemas.openxmlformats.org/officeDocument/2006/relationships/image" Target="../media/image65.png"/><Relationship Id="rId19" Type="http://schemas.openxmlformats.org/officeDocument/2006/relationships/image" Target="../media/image73.svg"/><Relationship Id="rId4" Type="http://schemas.openxmlformats.org/officeDocument/2006/relationships/image" Target="../media/image1.png"/><Relationship Id="rId9" Type="http://schemas.openxmlformats.org/officeDocument/2006/relationships/image" Target="../media/image64.svg"/><Relationship Id="rId1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1.png"/><Relationship Id="rId18" Type="http://schemas.openxmlformats.org/officeDocument/2006/relationships/image" Target="../media/image85.png"/><Relationship Id="rId3" Type="http://schemas.openxmlformats.org/officeDocument/2006/relationships/image" Target="../media/image43.png"/><Relationship Id="rId7" Type="http://schemas.openxmlformats.org/officeDocument/2006/relationships/image" Target="../media/image78.png"/><Relationship Id="rId12" Type="http://schemas.openxmlformats.org/officeDocument/2006/relationships/image" Target="../media/image80.jpeg"/><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84.svg"/><Relationship Id="rId20"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4.png"/><Relationship Id="rId5" Type="http://schemas.openxmlformats.org/officeDocument/2006/relationships/image" Target="../media/image76.png"/><Relationship Id="rId15" Type="http://schemas.openxmlformats.org/officeDocument/2006/relationships/image" Target="../media/image83.png"/><Relationship Id="rId10" Type="http://schemas.openxmlformats.org/officeDocument/2006/relationships/image" Target="../media/image3.png"/><Relationship Id="rId19" Type="http://schemas.openxmlformats.org/officeDocument/2006/relationships/image" Target="../media/image86.svg"/><Relationship Id="rId4" Type="http://schemas.openxmlformats.org/officeDocument/2006/relationships/image" Target="../media/image44.svg"/><Relationship Id="rId9" Type="http://schemas.openxmlformats.org/officeDocument/2006/relationships/image" Target="../media/image25.png"/><Relationship Id="rId14" Type="http://schemas.openxmlformats.org/officeDocument/2006/relationships/image" Target="../media/image82.sv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8.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0.jpeg"/><Relationship Id="rId10" Type="http://schemas.openxmlformats.org/officeDocument/2006/relationships/image" Target="../media/image75.svg"/><Relationship Id="rId4" Type="http://schemas.openxmlformats.org/officeDocument/2006/relationships/image" Target="../media/image89.sv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98.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7.png"/><Relationship Id="rId17" Type="http://schemas.openxmlformats.org/officeDocument/2006/relationships/image" Target="../media/image3.png"/><Relationship Id="rId2" Type="http://schemas.openxmlformats.org/officeDocument/2006/relationships/notesSlide" Target="../notesSlides/notesSlide8.xml"/><Relationship Id="rId16" Type="http://schemas.openxmlformats.org/officeDocument/2006/relationships/image" Target="../media/image101.svg"/><Relationship Id="rId1" Type="http://schemas.openxmlformats.org/officeDocument/2006/relationships/slideLayout" Target="../slideLayouts/slideLayout7.xml"/><Relationship Id="rId6" Type="http://schemas.openxmlformats.org/officeDocument/2006/relationships/image" Target="../media/image94.svg"/><Relationship Id="rId11" Type="http://schemas.openxmlformats.org/officeDocument/2006/relationships/image" Target="../media/image1.png"/><Relationship Id="rId5" Type="http://schemas.openxmlformats.org/officeDocument/2006/relationships/image" Target="../media/image93.png"/><Relationship Id="rId15" Type="http://schemas.openxmlformats.org/officeDocument/2006/relationships/image" Target="../media/image100.png"/><Relationship Id="rId10" Type="http://schemas.openxmlformats.org/officeDocument/2006/relationships/image" Target="../media/image25.png"/><Relationship Id="rId4" Type="http://schemas.openxmlformats.org/officeDocument/2006/relationships/image" Target="../media/image92.svg"/><Relationship Id="rId9" Type="http://schemas.openxmlformats.org/officeDocument/2006/relationships/image" Target="../media/image23.png"/><Relationship Id="rId14" Type="http://schemas.openxmlformats.org/officeDocument/2006/relationships/image" Target="../media/image99.jpeg"/></Relationships>
</file>

<file path=ppt/slides/_rels/slide9.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6.svg"/><Relationship Id="rId18" Type="http://schemas.openxmlformats.org/officeDocument/2006/relationships/image" Target="../media/image59.png"/><Relationship Id="rId3" Type="http://schemas.openxmlformats.org/officeDocument/2006/relationships/image" Target="../media/image102.png"/><Relationship Id="rId21" Type="http://schemas.openxmlformats.org/officeDocument/2006/relationships/image" Target="../media/image108.svg"/><Relationship Id="rId7" Type="http://schemas.openxmlformats.org/officeDocument/2006/relationships/image" Target="../media/image25.png"/><Relationship Id="rId12" Type="http://schemas.openxmlformats.org/officeDocument/2006/relationships/image" Target="../media/image105.png"/><Relationship Id="rId17" Type="http://schemas.openxmlformats.org/officeDocument/2006/relationships/image" Target="../media/image87.png"/><Relationship Id="rId2" Type="http://schemas.openxmlformats.org/officeDocument/2006/relationships/notesSlide" Target="../notesSlides/notesSlide9.xml"/><Relationship Id="rId16" Type="http://schemas.openxmlformats.org/officeDocument/2006/relationships/image" Target="../media/image58.svg"/><Relationship Id="rId20"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44.svg"/><Relationship Id="rId5" Type="http://schemas.openxmlformats.org/officeDocument/2006/relationships/image" Target="../media/image78.png"/><Relationship Id="rId15" Type="http://schemas.openxmlformats.org/officeDocument/2006/relationships/image" Target="../media/image57.png"/><Relationship Id="rId23" Type="http://schemas.openxmlformats.org/officeDocument/2006/relationships/image" Target="../media/image110.svg"/><Relationship Id="rId10" Type="http://schemas.openxmlformats.org/officeDocument/2006/relationships/image" Target="../media/image43.png"/><Relationship Id="rId19" Type="http://schemas.openxmlformats.org/officeDocument/2006/relationships/image" Target="../media/image60.svg"/><Relationship Id="rId4" Type="http://schemas.openxmlformats.org/officeDocument/2006/relationships/image" Target="../media/image103.svg"/><Relationship Id="rId9" Type="http://schemas.openxmlformats.org/officeDocument/2006/relationships/image" Target="../media/image24.png"/><Relationship Id="rId14" Type="http://schemas.openxmlformats.org/officeDocument/2006/relationships/image" Target="../media/image1.png"/><Relationship Id="rId22"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rot="5400000">
            <a:off x="-955000" y="127201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3"/>
            <a:stretch>
              <a:fillRect/>
            </a:stretch>
          </a:blipFill>
        </p:spPr>
      </p:sp>
      <p:sp>
        <p:nvSpPr>
          <p:cNvPr id="3" name="Freeform 3"/>
          <p:cNvSpPr/>
          <p:nvPr/>
        </p:nvSpPr>
        <p:spPr>
          <a:xfrm rot="-5400000">
            <a:off x="16355158" y="81427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4"/>
            <a:stretch>
              <a:fillRect/>
            </a:stretch>
          </a:blipFill>
        </p:spPr>
      </p:sp>
      <p:sp>
        <p:nvSpPr>
          <p:cNvPr id="4" name="Freeform 4"/>
          <p:cNvSpPr/>
          <p:nvPr/>
        </p:nvSpPr>
        <p:spPr>
          <a:xfrm rot="-10800000" flipH="1">
            <a:off x="0" y="7682400"/>
            <a:ext cx="2908300" cy="2618200"/>
          </a:xfrm>
          <a:custGeom>
            <a:avLst/>
            <a:gdLst/>
            <a:ahLst/>
            <a:cxnLst/>
            <a:rect l="l" t="t" r="r" b="b"/>
            <a:pathLst>
              <a:path w="2908300" h="2618200">
                <a:moveTo>
                  <a:pt x="2908300" y="0"/>
                </a:moveTo>
                <a:lnTo>
                  <a:pt x="0" y="0"/>
                </a:lnTo>
                <a:lnTo>
                  <a:pt x="0" y="2618200"/>
                </a:lnTo>
                <a:lnTo>
                  <a:pt x="2908300" y="2618200"/>
                </a:lnTo>
                <a:lnTo>
                  <a:pt x="2908300" y="0"/>
                </a:lnTo>
                <a:close/>
              </a:path>
            </a:pathLst>
          </a:custGeom>
          <a:blipFill>
            <a:blip r:embed="rId5"/>
            <a:stretch>
              <a:fillRect/>
            </a:stretch>
          </a:blipFill>
        </p:spPr>
      </p:sp>
      <p:sp>
        <p:nvSpPr>
          <p:cNvPr id="5" name="Freeform 5"/>
          <p:cNvSpPr/>
          <p:nvPr/>
        </p:nvSpPr>
        <p:spPr>
          <a:xfrm flipH="1">
            <a:off x="15407398" y="2"/>
            <a:ext cx="2908300" cy="3247854"/>
          </a:xfrm>
          <a:custGeom>
            <a:avLst/>
            <a:gdLst/>
            <a:ahLst/>
            <a:cxnLst/>
            <a:rect l="l" t="t" r="r" b="b"/>
            <a:pathLst>
              <a:path w="2908300" h="3247854">
                <a:moveTo>
                  <a:pt x="2908300" y="0"/>
                </a:moveTo>
                <a:lnTo>
                  <a:pt x="0" y="0"/>
                </a:lnTo>
                <a:lnTo>
                  <a:pt x="0" y="3247854"/>
                </a:lnTo>
                <a:lnTo>
                  <a:pt x="2908300" y="3247854"/>
                </a:lnTo>
                <a:lnTo>
                  <a:pt x="2908300" y="0"/>
                </a:lnTo>
                <a:close/>
              </a:path>
            </a:pathLst>
          </a:custGeom>
          <a:blipFill>
            <a:blip r:embed="rId6"/>
            <a:stretch>
              <a:fillRect/>
            </a:stretch>
          </a:blipFill>
        </p:spPr>
      </p:sp>
      <p:sp>
        <p:nvSpPr>
          <p:cNvPr id="6" name="Freeform 6"/>
          <p:cNvSpPr/>
          <p:nvPr/>
        </p:nvSpPr>
        <p:spPr>
          <a:xfrm>
            <a:off x="5129784" y="6013400"/>
            <a:ext cx="8028430" cy="4273596"/>
          </a:xfrm>
          <a:custGeom>
            <a:avLst/>
            <a:gdLst/>
            <a:ahLst/>
            <a:cxnLst/>
            <a:rect l="l" t="t" r="r" b="b"/>
            <a:pathLst>
              <a:path w="8028430" h="4273596">
                <a:moveTo>
                  <a:pt x="0" y="0"/>
                </a:moveTo>
                <a:lnTo>
                  <a:pt x="8028430" y="0"/>
                </a:lnTo>
                <a:lnTo>
                  <a:pt x="8028430" y="4273596"/>
                </a:lnTo>
                <a:lnTo>
                  <a:pt x="0" y="4273596"/>
                </a:lnTo>
                <a:lnTo>
                  <a:pt x="0" y="0"/>
                </a:lnTo>
                <a:close/>
              </a:path>
            </a:pathLst>
          </a:custGeom>
          <a:blipFill>
            <a:blip r:embed="rId7"/>
            <a:stretch>
              <a:fillRect t="-28" b="-28"/>
            </a:stretch>
          </a:blipFill>
        </p:spPr>
      </p:sp>
      <p:sp>
        <p:nvSpPr>
          <p:cNvPr id="7" name="Freeform 7"/>
          <p:cNvSpPr/>
          <p:nvPr/>
        </p:nvSpPr>
        <p:spPr>
          <a:xfrm>
            <a:off x="-148026" y="-450893"/>
            <a:ext cx="18436026" cy="11188786"/>
          </a:xfrm>
          <a:custGeom>
            <a:avLst/>
            <a:gdLst/>
            <a:ahLst/>
            <a:cxnLst/>
            <a:rect l="l" t="t" r="r" b="b"/>
            <a:pathLst>
              <a:path w="18436026" h="11188786">
                <a:moveTo>
                  <a:pt x="0" y="0"/>
                </a:moveTo>
                <a:lnTo>
                  <a:pt x="18436026" y="0"/>
                </a:lnTo>
                <a:lnTo>
                  <a:pt x="18436026" y="11188786"/>
                </a:lnTo>
                <a:lnTo>
                  <a:pt x="0" y="111887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077900" y="805750"/>
            <a:ext cx="10132200" cy="3886200"/>
          </a:xfrm>
          <a:prstGeom prst="rect">
            <a:avLst/>
          </a:prstGeom>
        </p:spPr>
        <p:txBody>
          <a:bodyPr lIns="0" tIns="0" rIns="0" bIns="0" rtlCol="0" anchor="t">
            <a:spAutoFit/>
          </a:bodyPr>
          <a:lstStyle/>
          <a:p>
            <a:pPr algn="ctr">
              <a:lnSpc>
                <a:spcPts val="15360"/>
              </a:lnSpc>
            </a:pPr>
            <a:r>
              <a:rPr lang="en-US" sz="12800">
                <a:solidFill>
                  <a:srgbClr val="EC7433"/>
                </a:solidFill>
                <a:latin typeface="Pattaya"/>
                <a:ea typeface="Pattaya"/>
                <a:cs typeface="Pattaya"/>
                <a:sym typeface="Pattaya"/>
              </a:rPr>
              <a:t>PIZZA OUTLET SALES ...</a:t>
            </a:r>
          </a:p>
        </p:txBody>
      </p:sp>
      <p:sp>
        <p:nvSpPr>
          <p:cNvPr id="9" name="TextBox 9"/>
          <p:cNvSpPr txBox="1"/>
          <p:nvPr/>
        </p:nvSpPr>
        <p:spPr>
          <a:xfrm>
            <a:off x="2744311" y="4790489"/>
            <a:ext cx="12663087" cy="1412043"/>
          </a:xfrm>
          <a:prstGeom prst="rect">
            <a:avLst/>
          </a:prstGeom>
        </p:spPr>
        <p:txBody>
          <a:bodyPr lIns="0" tIns="0" rIns="0" bIns="0" rtlCol="0" anchor="t">
            <a:spAutoFit/>
          </a:bodyPr>
          <a:lstStyle/>
          <a:p>
            <a:pPr algn="ctr">
              <a:lnSpc>
                <a:spcPts val="5617"/>
              </a:lnSpc>
            </a:pPr>
            <a:r>
              <a:rPr lang="en-US" sz="4681">
                <a:solidFill>
                  <a:srgbClr val="FFFFFF"/>
                </a:solidFill>
                <a:latin typeface="Gagalin"/>
                <a:ea typeface="Gagalin"/>
                <a:cs typeface="Gagalin"/>
                <a:sym typeface="Gagalin"/>
              </a:rPr>
              <a:t>Lets get explore the world of pizza in year 2015</a:t>
            </a:r>
          </a:p>
        </p:txBody>
      </p:sp>
      <p:sp>
        <p:nvSpPr>
          <p:cNvPr id="10" name="TextBox 10"/>
          <p:cNvSpPr txBox="1"/>
          <p:nvPr/>
        </p:nvSpPr>
        <p:spPr>
          <a:xfrm>
            <a:off x="11700072" y="6657075"/>
            <a:ext cx="6152588" cy="551513"/>
          </a:xfrm>
          <a:prstGeom prst="rect">
            <a:avLst/>
          </a:prstGeom>
        </p:spPr>
        <p:txBody>
          <a:bodyPr lIns="0" tIns="0" rIns="0" bIns="0" rtlCol="0" anchor="t">
            <a:spAutoFit/>
          </a:bodyPr>
          <a:lstStyle/>
          <a:p>
            <a:pPr algn="ctr">
              <a:lnSpc>
                <a:spcPts val="4289"/>
              </a:lnSpc>
            </a:pPr>
            <a:r>
              <a:rPr lang="en-US" sz="3574">
                <a:solidFill>
                  <a:srgbClr val="4F7822"/>
                </a:solidFill>
                <a:latin typeface="Gagalin"/>
                <a:ea typeface="Gagalin"/>
                <a:cs typeface="Gagalin"/>
                <a:sym typeface="Gagalin"/>
              </a:rPr>
              <a:t>PROJECT OWNER: ADITI  VIRMANI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5292" y="80659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3"/>
            <a:stretch>
              <a:fillRect/>
            </a:stretch>
          </a:blipFill>
        </p:spPr>
      </p:sp>
      <p:sp>
        <p:nvSpPr>
          <p:cNvPr id="3" name="Freeform 3"/>
          <p:cNvSpPr/>
          <p:nvPr/>
        </p:nvSpPr>
        <p:spPr>
          <a:xfrm>
            <a:off x="0" y="0"/>
            <a:ext cx="1989850" cy="2704650"/>
          </a:xfrm>
          <a:custGeom>
            <a:avLst/>
            <a:gdLst/>
            <a:ahLst/>
            <a:cxnLst/>
            <a:rect l="l" t="t" r="r" b="b"/>
            <a:pathLst>
              <a:path w="1989850" h="2704650">
                <a:moveTo>
                  <a:pt x="0" y="0"/>
                </a:moveTo>
                <a:lnTo>
                  <a:pt x="1989850" y="0"/>
                </a:lnTo>
                <a:lnTo>
                  <a:pt x="1989850" y="2704650"/>
                </a:lnTo>
                <a:lnTo>
                  <a:pt x="0" y="2704650"/>
                </a:lnTo>
                <a:lnTo>
                  <a:pt x="0" y="0"/>
                </a:lnTo>
                <a:close/>
              </a:path>
            </a:pathLst>
          </a:custGeom>
          <a:blipFill>
            <a:blip r:embed="rId4"/>
            <a:stretch>
              <a:fillRect l="-46158" t="-20080" b="-4"/>
            </a:stretch>
          </a:blipFill>
        </p:spPr>
      </p:sp>
      <p:sp>
        <p:nvSpPr>
          <p:cNvPr id="4" name="Freeform 4"/>
          <p:cNvSpPr/>
          <p:nvPr/>
        </p:nvSpPr>
        <p:spPr>
          <a:xfrm rot="-10800000" flipH="1">
            <a:off x="17068800" y="336062"/>
            <a:ext cx="822280" cy="647542"/>
          </a:xfrm>
          <a:custGeom>
            <a:avLst/>
            <a:gdLst/>
            <a:ahLst/>
            <a:cxnLst/>
            <a:rect l="l" t="t" r="r" b="b"/>
            <a:pathLst>
              <a:path w="822280" h="647542">
                <a:moveTo>
                  <a:pt x="822280" y="0"/>
                </a:moveTo>
                <a:lnTo>
                  <a:pt x="0" y="0"/>
                </a:lnTo>
                <a:lnTo>
                  <a:pt x="0" y="647542"/>
                </a:lnTo>
                <a:lnTo>
                  <a:pt x="822280" y="647542"/>
                </a:lnTo>
                <a:lnTo>
                  <a:pt x="822280" y="0"/>
                </a:lnTo>
                <a:close/>
              </a:path>
            </a:pathLst>
          </a:custGeom>
          <a:blipFill>
            <a:blip r:embed="rId5"/>
            <a:stretch>
              <a:fillRect/>
            </a:stretch>
          </a:blipFill>
        </p:spPr>
      </p:sp>
      <p:sp>
        <p:nvSpPr>
          <p:cNvPr id="5" name="Freeform 5"/>
          <p:cNvSpPr/>
          <p:nvPr/>
        </p:nvSpPr>
        <p:spPr>
          <a:xfrm rot="5400000">
            <a:off x="15870250" y="7366356"/>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6"/>
            <a:stretch>
              <a:fillRect/>
            </a:stretch>
          </a:blipFill>
        </p:spPr>
      </p:sp>
      <p:sp>
        <p:nvSpPr>
          <p:cNvPr id="6" name="Freeform 6"/>
          <p:cNvSpPr/>
          <p:nvPr/>
        </p:nvSpPr>
        <p:spPr>
          <a:xfrm>
            <a:off x="-569400" y="2041326"/>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656536" y="917819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0542066" y="88927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0887654" y="26234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88296" y="148224"/>
            <a:ext cx="17976642" cy="9808494"/>
          </a:xfrm>
          <a:custGeom>
            <a:avLst/>
            <a:gdLst/>
            <a:ahLst/>
            <a:cxnLst/>
            <a:rect l="l" t="t" r="r" b="b"/>
            <a:pathLst>
              <a:path w="17976642" h="9808494">
                <a:moveTo>
                  <a:pt x="0" y="0"/>
                </a:moveTo>
                <a:lnTo>
                  <a:pt x="17976642" y="0"/>
                </a:lnTo>
                <a:lnTo>
                  <a:pt x="17976642" y="9808494"/>
                </a:lnTo>
                <a:lnTo>
                  <a:pt x="0" y="98084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1517875" y="824566"/>
            <a:ext cx="15252150" cy="1057275"/>
          </a:xfrm>
          <a:prstGeom prst="rect">
            <a:avLst/>
          </a:prstGeom>
        </p:spPr>
        <p:txBody>
          <a:bodyPr lIns="0" tIns="0" rIns="0" bIns="0" rtlCol="0" anchor="t">
            <a:spAutoFit/>
          </a:bodyPr>
          <a:lstStyle/>
          <a:p>
            <a:pPr algn="ctr">
              <a:lnSpc>
                <a:spcPts val="8399"/>
              </a:lnSpc>
            </a:pPr>
            <a:r>
              <a:rPr lang="en-US" sz="6999">
                <a:solidFill>
                  <a:srgbClr val="4F7822"/>
                </a:solidFill>
                <a:latin typeface="Pattaya"/>
                <a:ea typeface="Pattaya"/>
                <a:cs typeface="Pattaya"/>
                <a:sym typeface="Pattaya"/>
              </a:rPr>
              <a:t>New Customer Acquisition</a:t>
            </a:r>
          </a:p>
        </p:txBody>
      </p:sp>
      <p:sp>
        <p:nvSpPr>
          <p:cNvPr id="12" name="AutoShape 12"/>
          <p:cNvSpPr/>
          <p:nvPr/>
        </p:nvSpPr>
        <p:spPr>
          <a:xfrm rot="130927">
            <a:off x="3430605" y="3822997"/>
            <a:ext cx="1000626" cy="0"/>
          </a:xfrm>
          <a:prstGeom prst="line">
            <a:avLst/>
          </a:prstGeom>
          <a:ln w="19050" cap="rnd">
            <a:solidFill>
              <a:srgbClr val="37373B"/>
            </a:solidFill>
            <a:prstDash val="solid"/>
            <a:headEnd type="none" w="sm" len="sm"/>
            <a:tailEnd type="none" w="sm" len="sm"/>
          </a:ln>
        </p:spPr>
      </p:sp>
      <p:sp>
        <p:nvSpPr>
          <p:cNvPr id="13" name="AutoShape 13"/>
          <p:cNvSpPr/>
          <p:nvPr/>
        </p:nvSpPr>
        <p:spPr>
          <a:xfrm rot="10684220">
            <a:off x="3175242" y="4465425"/>
            <a:ext cx="1256212" cy="0"/>
          </a:xfrm>
          <a:prstGeom prst="line">
            <a:avLst/>
          </a:prstGeom>
          <a:ln w="19050" cap="rnd">
            <a:solidFill>
              <a:srgbClr val="37373B"/>
            </a:solidFill>
            <a:prstDash val="solid"/>
            <a:headEnd type="none" w="sm" len="sm"/>
            <a:tailEnd type="none" w="sm" len="sm"/>
          </a:ln>
        </p:spPr>
      </p:sp>
      <p:sp>
        <p:nvSpPr>
          <p:cNvPr id="14" name="AutoShape 14"/>
          <p:cNvSpPr/>
          <p:nvPr/>
        </p:nvSpPr>
        <p:spPr>
          <a:xfrm rot="90091">
            <a:off x="2830800" y="5104675"/>
            <a:ext cx="1453999" cy="0"/>
          </a:xfrm>
          <a:prstGeom prst="line">
            <a:avLst/>
          </a:prstGeom>
          <a:ln w="19050" cap="rnd">
            <a:solidFill>
              <a:srgbClr val="37373B"/>
            </a:solidFill>
            <a:prstDash val="solid"/>
            <a:headEnd type="none" w="sm" len="sm"/>
            <a:tailEnd type="none" w="sm" len="sm"/>
          </a:ln>
        </p:spPr>
      </p:sp>
      <p:sp>
        <p:nvSpPr>
          <p:cNvPr id="15" name="AutoShape 15"/>
          <p:cNvSpPr/>
          <p:nvPr/>
        </p:nvSpPr>
        <p:spPr>
          <a:xfrm rot="79845">
            <a:off x="8357929" y="6913375"/>
            <a:ext cx="1640542" cy="0"/>
          </a:xfrm>
          <a:prstGeom prst="line">
            <a:avLst/>
          </a:prstGeom>
          <a:ln w="19050" cap="rnd">
            <a:solidFill>
              <a:srgbClr val="37373B"/>
            </a:solidFill>
            <a:prstDash val="solid"/>
            <a:headEnd type="none" w="sm" len="sm"/>
            <a:tailEnd type="none" w="sm" len="sm"/>
          </a:ln>
        </p:spPr>
      </p:sp>
      <p:sp>
        <p:nvSpPr>
          <p:cNvPr id="16" name="AutoShape 16"/>
          <p:cNvSpPr/>
          <p:nvPr/>
        </p:nvSpPr>
        <p:spPr>
          <a:xfrm rot="10715115">
            <a:off x="7962880" y="7582821"/>
            <a:ext cx="1956296" cy="0"/>
          </a:xfrm>
          <a:prstGeom prst="line">
            <a:avLst/>
          </a:prstGeom>
          <a:ln w="19050" cap="rnd">
            <a:solidFill>
              <a:srgbClr val="37373B"/>
            </a:solidFill>
            <a:prstDash val="solid"/>
            <a:headEnd type="none" w="sm" len="sm"/>
            <a:tailEnd type="none" w="sm" len="sm"/>
          </a:ln>
        </p:spPr>
      </p:sp>
      <p:sp>
        <p:nvSpPr>
          <p:cNvPr id="17" name="AutoShape 17"/>
          <p:cNvSpPr/>
          <p:nvPr/>
        </p:nvSpPr>
        <p:spPr>
          <a:xfrm rot="81881">
            <a:off x="8398737" y="8250675"/>
            <a:ext cx="1599754" cy="0"/>
          </a:xfrm>
          <a:prstGeom prst="line">
            <a:avLst/>
          </a:prstGeom>
          <a:ln w="19050" cap="rnd">
            <a:solidFill>
              <a:srgbClr val="37373B"/>
            </a:solidFill>
            <a:prstDash val="solid"/>
            <a:headEnd type="none" w="sm" len="sm"/>
            <a:tailEnd type="none" w="sm" len="sm"/>
          </a:ln>
        </p:spPr>
      </p:sp>
      <p:sp>
        <p:nvSpPr>
          <p:cNvPr id="18" name="AutoShape 18"/>
          <p:cNvSpPr/>
          <p:nvPr/>
        </p:nvSpPr>
        <p:spPr>
          <a:xfrm rot="137436">
            <a:off x="14532295" y="3734597"/>
            <a:ext cx="953262" cy="0"/>
          </a:xfrm>
          <a:prstGeom prst="line">
            <a:avLst/>
          </a:prstGeom>
          <a:ln w="19050" cap="rnd">
            <a:solidFill>
              <a:srgbClr val="37373B"/>
            </a:solidFill>
            <a:prstDash val="solid"/>
            <a:headEnd type="none" w="sm" len="sm"/>
            <a:tailEnd type="none" w="sm" len="sm"/>
          </a:ln>
        </p:spPr>
      </p:sp>
      <p:sp>
        <p:nvSpPr>
          <p:cNvPr id="19" name="AutoShape 19"/>
          <p:cNvSpPr/>
          <p:nvPr/>
        </p:nvSpPr>
        <p:spPr>
          <a:xfrm rot="10704173">
            <a:off x="14060599" y="4411175"/>
            <a:ext cx="1517690" cy="0"/>
          </a:xfrm>
          <a:prstGeom prst="line">
            <a:avLst/>
          </a:prstGeom>
          <a:ln w="19050" cap="rnd">
            <a:solidFill>
              <a:srgbClr val="37373B"/>
            </a:solidFill>
            <a:prstDash val="solid"/>
            <a:headEnd type="none" w="sm" len="sm"/>
            <a:tailEnd type="none" w="sm" len="sm"/>
          </a:ln>
        </p:spPr>
      </p:sp>
      <p:sp>
        <p:nvSpPr>
          <p:cNvPr id="20" name="Freeform 20"/>
          <p:cNvSpPr/>
          <p:nvPr/>
        </p:nvSpPr>
        <p:spPr>
          <a:xfrm>
            <a:off x="205627" y="683882"/>
            <a:ext cx="2819050" cy="2832874"/>
          </a:xfrm>
          <a:custGeom>
            <a:avLst/>
            <a:gdLst/>
            <a:ahLst/>
            <a:cxnLst/>
            <a:rect l="l" t="t" r="r" b="b"/>
            <a:pathLst>
              <a:path w="2819050" h="2832874">
                <a:moveTo>
                  <a:pt x="0" y="0"/>
                </a:moveTo>
                <a:lnTo>
                  <a:pt x="2819050" y="0"/>
                </a:lnTo>
                <a:lnTo>
                  <a:pt x="2819050" y="2832874"/>
                </a:lnTo>
                <a:lnTo>
                  <a:pt x="0" y="2832874"/>
                </a:lnTo>
                <a:lnTo>
                  <a:pt x="0" y="0"/>
                </a:lnTo>
                <a:close/>
              </a:path>
            </a:pathLst>
          </a:custGeom>
          <a:blipFill>
            <a:blip r:embed="rId17"/>
            <a:stretch>
              <a:fillRect/>
            </a:stretch>
          </a:blipFill>
        </p:spPr>
      </p:sp>
      <p:sp>
        <p:nvSpPr>
          <p:cNvPr id="21" name="Freeform 21"/>
          <p:cNvSpPr/>
          <p:nvPr/>
        </p:nvSpPr>
        <p:spPr>
          <a:xfrm>
            <a:off x="12033457" y="5881523"/>
            <a:ext cx="4054874" cy="3785198"/>
          </a:xfrm>
          <a:custGeom>
            <a:avLst/>
            <a:gdLst/>
            <a:ahLst/>
            <a:cxnLst/>
            <a:rect l="l" t="t" r="r" b="b"/>
            <a:pathLst>
              <a:path w="4054874" h="3785198">
                <a:moveTo>
                  <a:pt x="0" y="0"/>
                </a:moveTo>
                <a:lnTo>
                  <a:pt x="4054874" y="0"/>
                </a:lnTo>
                <a:lnTo>
                  <a:pt x="4054874" y="3785198"/>
                </a:lnTo>
                <a:lnTo>
                  <a:pt x="0" y="3785198"/>
                </a:lnTo>
                <a:lnTo>
                  <a:pt x="0" y="0"/>
                </a:lnTo>
                <a:close/>
              </a:path>
            </a:pathLst>
          </a:custGeom>
          <a:blipFill>
            <a:blip r:embed="rId18"/>
            <a:stretch>
              <a:fillRect t="-7649"/>
            </a:stretch>
          </a:blipFill>
        </p:spPr>
      </p:sp>
      <p:sp>
        <p:nvSpPr>
          <p:cNvPr id="22" name="Freeform 22"/>
          <p:cNvSpPr/>
          <p:nvPr/>
        </p:nvSpPr>
        <p:spPr>
          <a:xfrm>
            <a:off x="1892744" y="5773356"/>
            <a:ext cx="3408812" cy="3425500"/>
          </a:xfrm>
          <a:custGeom>
            <a:avLst/>
            <a:gdLst/>
            <a:ahLst/>
            <a:cxnLst/>
            <a:rect l="l" t="t" r="r" b="b"/>
            <a:pathLst>
              <a:path w="3408812" h="3425500">
                <a:moveTo>
                  <a:pt x="0" y="0"/>
                </a:moveTo>
                <a:lnTo>
                  <a:pt x="3408812" y="0"/>
                </a:lnTo>
                <a:lnTo>
                  <a:pt x="3408812" y="3425500"/>
                </a:lnTo>
                <a:lnTo>
                  <a:pt x="0" y="3425500"/>
                </a:lnTo>
                <a:lnTo>
                  <a:pt x="0" y="0"/>
                </a:lnTo>
                <a:close/>
              </a:path>
            </a:pathLst>
          </a:custGeom>
          <a:blipFill>
            <a:blip r:embed="rId19"/>
            <a:stretch>
              <a:fillRect/>
            </a:stretch>
          </a:blipFill>
        </p:spPr>
      </p:sp>
      <p:sp>
        <p:nvSpPr>
          <p:cNvPr id="23" name="Freeform 23"/>
          <p:cNvSpPr/>
          <p:nvPr/>
        </p:nvSpPr>
        <p:spPr>
          <a:xfrm>
            <a:off x="6000096" y="2380528"/>
            <a:ext cx="1722910" cy="1136228"/>
          </a:xfrm>
          <a:custGeom>
            <a:avLst/>
            <a:gdLst/>
            <a:ahLst/>
            <a:cxnLst/>
            <a:rect l="l" t="t" r="r" b="b"/>
            <a:pathLst>
              <a:path w="1722910" h="1136228">
                <a:moveTo>
                  <a:pt x="0" y="0"/>
                </a:moveTo>
                <a:lnTo>
                  <a:pt x="1722910" y="0"/>
                </a:lnTo>
                <a:lnTo>
                  <a:pt x="1722910" y="1136228"/>
                </a:lnTo>
                <a:lnTo>
                  <a:pt x="0" y="11362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4" name="Freeform 24"/>
          <p:cNvSpPr/>
          <p:nvPr/>
        </p:nvSpPr>
        <p:spPr>
          <a:xfrm>
            <a:off x="4600367" y="5931459"/>
            <a:ext cx="1616098" cy="1411078"/>
          </a:xfrm>
          <a:custGeom>
            <a:avLst/>
            <a:gdLst/>
            <a:ahLst/>
            <a:cxnLst/>
            <a:rect l="l" t="t" r="r" b="b"/>
            <a:pathLst>
              <a:path w="1616098" h="1411078">
                <a:moveTo>
                  <a:pt x="0" y="0"/>
                </a:moveTo>
                <a:lnTo>
                  <a:pt x="1616098" y="0"/>
                </a:lnTo>
                <a:lnTo>
                  <a:pt x="1616098" y="1411078"/>
                </a:lnTo>
                <a:lnTo>
                  <a:pt x="0" y="141107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5" name="AutoShape 25"/>
          <p:cNvSpPr/>
          <p:nvPr/>
        </p:nvSpPr>
        <p:spPr>
          <a:xfrm rot="77880">
            <a:off x="13896434" y="5100475"/>
            <a:ext cx="1681932" cy="0"/>
          </a:xfrm>
          <a:prstGeom prst="line">
            <a:avLst/>
          </a:prstGeom>
          <a:ln w="19050" cap="rnd">
            <a:solidFill>
              <a:srgbClr val="37373B"/>
            </a:solidFill>
            <a:prstDash val="solid"/>
            <a:headEnd type="none" w="sm" len="sm"/>
            <a:tailEnd type="none" w="sm" len="sm"/>
          </a:ln>
        </p:spPr>
      </p:sp>
      <p:sp>
        <p:nvSpPr>
          <p:cNvPr id="26" name="TextBox 26"/>
          <p:cNvSpPr txBox="1"/>
          <p:nvPr/>
        </p:nvSpPr>
        <p:spPr>
          <a:xfrm>
            <a:off x="325086" y="3111838"/>
            <a:ext cx="17962914" cy="3000375"/>
          </a:xfrm>
          <a:prstGeom prst="rect">
            <a:avLst/>
          </a:prstGeom>
        </p:spPr>
        <p:txBody>
          <a:bodyPr lIns="0" tIns="0" rIns="0" bIns="0" rtlCol="0" anchor="t">
            <a:spAutoFit/>
          </a:bodyPr>
          <a:lstStyle/>
          <a:p>
            <a:pPr algn="ctr">
              <a:lnSpc>
                <a:spcPts val="4784"/>
              </a:lnSpc>
              <a:spcBef>
                <a:spcPct val="0"/>
              </a:spcBef>
            </a:pPr>
            <a:r>
              <a:rPr lang="en-US" sz="3987">
                <a:solidFill>
                  <a:srgbClr val="CE3727"/>
                </a:solidFill>
                <a:latin typeface="Gagalin"/>
                <a:ea typeface="Gagalin"/>
                <a:cs typeface="Gagalin"/>
                <a:sym typeface="Gagalin"/>
              </a:rPr>
              <a:t> For new and more customer acquisition we need to get the feedbacks from the customers we need to understand their taste and as we saw based on occasion and season, we have highest the sale count we will increase the varieties at that time and the least sold pizzas we will improve their quality and prices.</a:t>
            </a:r>
          </a:p>
        </p:txBody>
      </p:sp>
      <p:sp>
        <p:nvSpPr>
          <p:cNvPr id="27" name="Freeform 27"/>
          <p:cNvSpPr/>
          <p:nvPr/>
        </p:nvSpPr>
        <p:spPr>
          <a:xfrm>
            <a:off x="7254690" y="6824713"/>
            <a:ext cx="2819050" cy="2832874"/>
          </a:xfrm>
          <a:custGeom>
            <a:avLst/>
            <a:gdLst/>
            <a:ahLst/>
            <a:cxnLst/>
            <a:rect l="l" t="t" r="r" b="b"/>
            <a:pathLst>
              <a:path w="2819050" h="2832874">
                <a:moveTo>
                  <a:pt x="0" y="0"/>
                </a:moveTo>
                <a:lnTo>
                  <a:pt x="2819050" y="0"/>
                </a:lnTo>
                <a:lnTo>
                  <a:pt x="2819050" y="2832874"/>
                </a:lnTo>
                <a:lnTo>
                  <a:pt x="0" y="2832874"/>
                </a:lnTo>
                <a:lnTo>
                  <a:pt x="0" y="0"/>
                </a:lnTo>
                <a:close/>
              </a:path>
            </a:pathLst>
          </a:custGeom>
          <a:blipFill>
            <a:blip r:embed="rId1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643244" y="3284538"/>
            <a:ext cx="240228" cy="215398"/>
            <a:chOff x="0" y="0"/>
            <a:chExt cx="320304" cy="287197"/>
          </a:xfrm>
        </p:grpSpPr>
        <p:sp>
          <p:nvSpPr>
            <p:cNvPr id="3" name="Freeform 3"/>
            <p:cNvSpPr/>
            <p:nvPr/>
          </p:nvSpPr>
          <p:spPr>
            <a:xfrm>
              <a:off x="0" y="127"/>
              <a:ext cx="320294" cy="287020"/>
            </a:xfrm>
            <a:custGeom>
              <a:avLst/>
              <a:gdLst/>
              <a:ahLst/>
              <a:cxnLst/>
              <a:rect l="l" t="t" r="r" b="b"/>
              <a:pathLst>
                <a:path w="320294" h="287020">
                  <a:moveTo>
                    <a:pt x="189484" y="0"/>
                  </a:moveTo>
                  <a:cubicBezTo>
                    <a:pt x="194437" y="0"/>
                    <a:pt x="198755" y="254"/>
                    <a:pt x="202438" y="889"/>
                  </a:cubicBezTo>
                  <a:cubicBezTo>
                    <a:pt x="205867" y="889"/>
                    <a:pt x="215773" y="7493"/>
                    <a:pt x="215773" y="7493"/>
                  </a:cubicBezTo>
                  <a:cubicBezTo>
                    <a:pt x="245618" y="57277"/>
                    <a:pt x="288798" y="116967"/>
                    <a:pt x="302006" y="173482"/>
                  </a:cubicBezTo>
                  <a:cubicBezTo>
                    <a:pt x="320294" y="257302"/>
                    <a:pt x="273558" y="287020"/>
                    <a:pt x="215646" y="287020"/>
                  </a:cubicBezTo>
                  <a:cubicBezTo>
                    <a:pt x="167894" y="287020"/>
                    <a:pt x="112649" y="266827"/>
                    <a:pt x="79629" y="239903"/>
                  </a:cubicBezTo>
                  <a:cubicBezTo>
                    <a:pt x="39878" y="209931"/>
                    <a:pt x="0" y="110363"/>
                    <a:pt x="23241" y="67310"/>
                  </a:cubicBezTo>
                  <a:cubicBezTo>
                    <a:pt x="44323" y="28194"/>
                    <a:pt x="141732" y="0"/>
                    <a:pt x="189484" y="0"/>
                  </a:cubicBezTo>
                  <a:close/>
                </a:path>
              </a:pathLst>
            </a:custGeom>
            <a:solidFill>
              <a:srgbClr val="666666">
                <a:alpha val="71373"/>
              </a:srgbClr>
            </a:solidFill>
          </p:spPr>
        </p:sp>
      </p:grpSp>
      <p:grpSp>
        <p:nvGrpSpPr>
          <p:cNvPr id="4" name="Group 4"/>
          <p:cNvGrpSpPr/>
          <p:nvPr/>
        </p:nvGrpSpPr>
        <p:grpSpPr>
          <a:xfrm rot="-10800000">
            <a:off x="16735322" y="6863112"/>
            <a:ext cx="221634" cy="193530"/>
            <a:chOff x="0" y="0"/>
            <a:chExt cx="295512" cy="258040"/>
          </a:xfrm>
        </p:grpSpPr>
        <p:sp>
          <p:nvSpPr>
            <p:cNvPr id="5" name="Freeform 5"/>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666666">
                <a:alpha val="71373"/>
              </a:srgbClr>
            </a:solidFill>
          </p:spPr>
        </p:sp>
      </p:grpSp>
      <p:grpSp>
        <p:nvGrpSpPr>
          <p:cNvPr id="6" name="Group 6"/>
          <p:cNvGrpSpPr/>
          <p:nvPr/>
        </p:nvGrpSpPr>
        <p:grpSpPr>
          <a:xfrm rot="-10800000">
            <a:off x="6446118" y="9598574"/>
            <a:ext cx="239080" cy="201556"/>
            <a:chOff x="0" y="0"/>
            <a:chExt cx="318773" cy="268741"/>
          </a:xfrm>
        </p:grpSpPr>
        <p:sp>
          <p:nvSpPr>
            <p:cNvPr id="7" name="Freeform 7"/>
            <p:cNvSpPr/>
            <p:nvPr/>
          </p:nvSpPr>
          <p:spPr>
            <a:xfrm>
              <a:off x="127" y="127"/>
              <a:ext cx="318643" cy="268605"/>
            </a:xfrm>
            <a:custGeom>
              <a:avLst/>
              <a:gdLst/>
              <a:ahLst/>
              <a:cxnLst/>
              <a:rect l="l" t="t" r="r" b="b"/>
              <a:pathLst>
                <a:path w="318643" h="268605">
                  <a:moveTo>
                    <a:pt x="159258" y="0"/>
                  </a:moveTo>
                  <a:cubicBezTo>
                    <a:pt x="210566" y="0"/>
                    <a:pt x="265557" y="25019"/>
                    <a:pt x="312039" y="75692"/>
                  </a:cubicBezTo>
                  <a:lnTo>
                    <a:pt x="318643" y="89027"/>
                  </a:lnTo>
                  <a:cubicBezTo>
                    <a:pt x="312166" y="166370"/>
                    <a:pt x="265176" y="268605"/>
                    <a:pt x="177419" y="268605"/>
                  </a:cubicBezTo>
                  <a:cubicBezTo>
                    <a:pt x="174752" y="268605"/>
                    <a:pt x="171958" y="268478"/>
                    <a:pt x="169291" y="268224"/>
                  </a:cubicBezTo>
                  <a:cubicBezTo>
                    <a:pt x="106172" y="258191"/>
                    <a:pt x="19812" y="195199"/>
                    <a:pt x="0" y="135509"/>
                  </a:cubicBezTo>
                  <a:cubicBezTo>
                    <a:pt x="26797" y="45720"/>
                    <a:pt x="89662" y="0"/>
                    <a:pt x="159258" y="0"/>
                  </a:cubicBezTo>
                  <a:close/>
                </a:path>
              </a:pathLst>
            </a:custGeom>
            <a:solidFill>
              <a:srgbClr val="666666">
                <a:alpha val="71373"/>
              </a:srgbClr>
            </a:solidFill>
          </p:spPr>
        </p:sp>
      </p:grpSp>
      <p:grpSp>
        <p:nvGrpSpPr>
          <p:cNvPr id="8" name="Group 8"/>
          <p:cNvGrpSpPr/>
          <p:nvPr/>
        </p:nvGrpSpPr>
        <p:grpSpPr>
          <a:xfrm rot="-10800000">
            <a:off x="4082396" y="881342"/>
            <a:ext cx="214182" cy="187142"/>
            <a:chOff x="0" y="0"/>
            <a:chExt cx="285576" cy="249523"/>
          </a:xfrm>
        </p:grpSpPr>
        <p:sp>
          <p:nvSpPr>
            <p:cNvPr id="9" name="Freeform 9"/>
            <p:cNvSpPr/>
            <p:nvPr/>
          </p:nvSpPr>
          <p:spPr>
            <a:xfrm>
              <a:off x="0" y="127"/>
              <a:ext cx="285496" cy="249301"/>
            </a:xfrm>
            <a:custGeom>
              <a:avLst/>
              <a:gdLst/>
              <a:ahLst/>
              <a:cxnLst/>
              <a:rect l="l" t="t" r="r" b="b"/>
              <a:pathLst>
                <a:path w="285496" h="249301">
                  <a:moveTo>
                    <a:pt x="187452" y="0"/>
                  </a:moveTo>
                  <a:cubicBezTo>
                    <a:pt x="216916" y="0"/>
                    <a:pt x="244983" y="5969"/>
                    <a:pt x="262128" y="21590"/>
                  </a:cubicBezTo>
                  <a:lnTo>
                    <a:pt x="275590" y="48133"/>
                  </a:lnTo>
                  <a:cubicBezTo>
                    <a:pt x="285496" y="67945"/>
                    <a:pt x="278892" y="97917"/>
                    <a:pt x="275590" y="121158"/>
                  </a:cubicBezTo>
                  <a:cubicBezTo>
                    <a:pt x="268986" y="147701"/>
                    <a:pt x="275590" y="207391"/>
                    <a:pt x="262255" y="224028"/>
                  </a:cubicBezTo>
                  <a:cubicBezTo>
                    <a:pt x="255651" y="237363"/>
                    <a:pt x="195834" y="240665"/>
                    <a:pt x="179197" y="247269"/>
                  </a:cubicBezTo>
                  <a:cubicBezTo>
                    <a:pt x="166370" y="248539"/>
                    <a:pt x="153924" y="249301"/>
                    <a:pt x="142113" y="249301"/>
                  </a:cubicBezTo>
                  <a:cubicBezTo>
                    <a:pt x="92837" y="249301"/>
                    <a:pt x="52578" y="235712"/>
                    <a:pt x="23241" y="187452"/>
                  </a:cubicBezTo>
                  <a:cubicBezTo>
                    <a:pt x="0" y="151003"/>
                    <a:pt x="63119" y="34925"/>
                    <a:pt x="96266" y="18288"/>
                  </a:cubicBezTo>
                  <a:cubicBezTo>
                    <a:pt x="119126" y="7747"/>
                    <a:pt x="154178" y="0"/>
                    <a:pt x="187452" y="0"/>
                  </a:cubicBezTo>
                  <a:close/>
                </a:path>
              </a:pathLst>
            </a:custGeom>
            <a:solidFill>
              <a:srgbClr val="666666">
                <a:alpha val="71373"/>
              </a:srgbClr>
            </a:solidFill>
          </p:spPr>
        </p:sp>
      </p:grpSp>
      <p:grpSp>
        <p:nvGrpSpPr>
          <p:cNvPr id="10" name="Group 10"/>
          <p:cNvGrpSpPr/>
          <p:nvPr/>
        </p:nvGrpSpPr>
        <p:grpSpPr>
          <a:xfrm rot="-10800000">
            <a:off x="8063796" y="3797500"/>
            <a:ext cx="189282" cy="191400"/>
            <a:chOff x="0" y="0"/>
            <a:chExt cx="252376" cy="255200"/>
          </a:xfrm>
        </p:grpSpPr>
        <p:sp>
          <p:nvSpPr>
            <p:cNvPr id="11" name="Freeform 11"/>
            <p:cNvSpPr/>
            <p:nvPr/>
          </p:nvSpPr>
          <p:spPr>
            <a:xfrm>
              <a:off x="0" y="0"/>
              <a:ext cx="252349" cy="255270"/>
            </a:xfrm>
            <a:custGeom>
              <a:avLst/>
              <a:gdLst/>
              <a:ahLst/>
              <a:cxnLst/>
              <a:rect l="l" t="t" r="r" b="b"/>
              <a:pathLst>
                <a:path w="252349" h="255270">
                  <a:moveTo>
                    <a:pt x="83820" y="0"/>
                  </a:moveTo>
                  <a:cubicBezTo>
                    <a:pt x="110871" y="0"/>
                    <a:pt x="141478" y="14859"/>
                    <a:pt x="169291" y="28702"/>
                  </a:cubicBezTo>
                  <a:cubicBezTo>
                    <a:pt x="215646" y="48641"/>
                    <a:pt x="252349" y="81915"/>
                    <a:pt x="248920" y="135001"/>
                  </a:cubicBezTo>
                  <a:cubicBezTo>
                    <a:pt x="241808" y="217932"/>
                    <a:pt x="221234" y="255270"/>
                    <a:pt x="166370" y="255270"/>
                  </a:cubicBezTo>
                  <a:cubicBezTo>
                    <a:pt x="144526" y="255270"/>
                    <a:pt x="117094" y="249301"/>
                    <a:pt x="82931" y="237871"/>
                  </a:cubicBezTo>
                  <a:cubicBezTo>
                    <a:pt x="6604" y="214630"/>
                    <a:pt x="0" y="118364"/>
                    <a:pt x="19939" y="58674"/>
                  </a:cubicBezTo>
                  <a:lnTo>
                    <a:pt x="23241" y="48768"/>
                  </a:lnTo>
                  <a:cubicBezTo>
                    <a:pt x="37592" y="12319"/>
                    <a:pt x="59309" y="0"/>
                    <a:pt x="83820" y="0"/>
                  </a:cubicBezTo>
                  <a:close/>
                </a:path>
              </a:pathLst>
            </a:custGeom>
            <a:solidFill>
              <a:srgbClr val="666666">
                <a:alpha val="71373"/>
              </a:srgbClr>
            </a:solidFill>
          </p:spPr>
        </p:sp>
      </p:grpSp>
      <p:grpSp>
        <p:nvGrpSpPr>
          <p:cNvPr id="12" name="Group 12"/>
          <p:cNvGrpSpPr/>
          <p:nvPr/>
        </p:nvGrpSpPr>
        <p:grpSpPr>
          <a:xfrm rot="-10800000">
            <a:off x="13537156" y="9455940"/>
            <a:ext cx="251284" cy="179280"/>
            <a:chOff x="0" y="0"/>
            <a:chExt cx="335045" cy="239040"/>
          </a:xfrm>
        </p:grpSpPr>
        <p:sp>
          <p:nvSpPr>
            <p:cNvPr id="13" name="Freeform 13"/>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666666">
                <a:alpha val="71373"/>
              </a:srgbClr>
            </a:solidFill>
          </p:spPr>
        </p:sp>
      </p:grpSp>
      <p:grpSp>
        <p:nvGrpSpPr>
          <p:cNvPr id="14" name="Group 14"/>
          <p:cNvGrpSpPr/>
          <p:nvPr/>
        </p:nvGrpSpPr>
        <p:grpSpPr>
          <a:xfrm rot="-10800000">
            <a:off x="1041536" y="5016364"/>
            <a:ext cx="209186" cy="182474"/>
            <a:chOff x="0" y="0"/>
            <a:chExt cx="278915" cy="243299"/>
          </a:xfrm>
        </p:grpSpPr>
        <p:sp>
          <p:nvSpPr>
            <p:cNvPr id="15" name="Freeform 15"/>
            <p:cNvSpPr/>
            <p:nvPr/>
          </p:nvSpPr>
          <p:spPr>
            <a:xfrm>
              <a:off x="0" y="127"/>
              <a:ext cx="278892" cy="243205"/>
            </a:xfrm>
            <a:custGeom>
              <a:avLst/>
              <a:gdLst/>
              <a:ahLst/>
              <a:cxnLst/>
              <a:rect l="l" t="t" r="r" b="b"/>
              <a:pathLst>
                <a:path w="278892" h="243205">
                  <a:moveTo>
                    <a:pt x="84582" y="0"/>
                  </a:moveTo>
                  <a:cubicBezTo>
                    <a:pt x="123444" y="0"/>
                    <a:pt x="174244" y="18923"/>
                    <a:pt x="215773" y="35433"/>
                  </a:cubicBezTo>
                  <a:cubicBezTo>
                    <a:pt x="278892" y="58674"/>
                    <a:pt x="242316" y="95123"/>
                    <a:pt x="232410" y="135001"/>
                  </a:cubicBezTo>
                  <a:cubicBezTo>
                    <a:pt x="219202" y="184785"/>
                    <a:pt x="235839" y="227965"/>
                    <a:pt x="169418" y="241300"/>
                  </a:cubicBezTo>
                  <a:cubicBezTo>
                    <a:pt x="160782" y="242570"/>
                    <a:pt x="151892" y="243205"/>
                    <a:pt x="143129" y="243205"/>
                  </a:cubicBezTo>
                  <a:cubicBezTo>
                    <a:pt x="107696" y="243205"/>
                    <a:pt x="70485" y="234696"/>
                    <a:pt x="33274" y="234696"/>
                  </a:cubicBezTo>
                  <a:cubicBezTo>
                    <a:pt x="26670" y="208153"/>
                    <a:pt x="0" y="168275"/>
                    <a:pt x="10033" y="135001"/>
                  </a:cubicBezTo>
                  <a:cubicBezTo>
                    <a:pt x="16637" y="91948"/>
                    <a:pt x="33147" y="15621"/>
                    <a:pt x="63119" y="2286"/>
                  </a:cubicBezTo>
                  <a:cubicBezTo>
                    <a:pt x="69723" y="635"/>
                    <a:pt x="76835" y="0"/>
                    <a:pt x="84582" y="0"/>
                  </a:cubicBezTo>
                  <a:close/>
                </a:path>
              </a:pathLst>
            </a:custGeom>
            <a:solidFill>
              <a:srgbClr val="666666">
                <a:alpha val="71373"/>
              </a:srgbClr>
            </a:solidFill>
          </p:spPr>
        </p:sp>
      </p:grpSp>
      <p:grpSp>
        <p:nvGrpSpPr>
          <p:cNvPr id="16" name="Group 16"/>
          <p:cNvGrpSpPr/>
          <p:nvPr/>
        </p:nvGrpSpPr>
        <p:grpSpPr>
          <a:xfrm rot="-10800000">
            <a:off x="2670864" y="3424318"/>
            <a:ext cx="256526" cy="199262"/>
            <a:chOff x="0" y="0"/>
            <a:chExt cx="342035" cy="265683"/>
          </a:xfrm>
        </p:grpSpPr>
        <p:sp>
          <p:nvSpPr>
            <p:cNvPr id="17" name="Freeform 17"/>
            <p:cNvSpPr/>
            <p:nvPr/>
          </p:nvSpPr>
          <p:spPr>
            <a:xfrm>
              <a:off x="127" y="127"/>
              <a:ext cx="341884" cy="265557"/>
            </a:xfrm>
            <a:custGeom>
              <a:avLst/>
              <a:gdLst/>
              <a:ahLst/>
              <a:cxnLst/>
              <a:rect l="l" t="t" r="r" b="b"/>
              <a:pathLst>
                <a:path w="341884" h="265557">
                  <a:moveTo>
                    <a:pt x="79629" y="0"/>
                  </a:moveTo>
                  <a:cubicBezTo>
                    <a:pt x="139319" y="0"/>
                    <a:pt x="195834" y="9906"/>
                    <a:pt x="255524" y="13208"/>
                  </a:cubicBezTo>
                  <a:cubicBezTo>
                    <a:pt x="341884" y="79629"/>
                    <a:pt x="262128" y="258953"/>
                    <a:pt x="126111" y="265557"/>
                  </a:cubicBezTo>
                  <a:cubicBezTo>
                    <a:pt x="69596" y="225679"/>
                    <a:pt x="23241" y="192532"/>
                    <a:pt x="9906" y="112776"/>
                  </a:cubicBezTo>
                  <a:cubicBezTo>
                    <a:pt x="0" y="69596"/>
                    <a:pt x="29845" y="0"/>
                    <a:pt x="79629" y="0"/>
                  </a:cubicBezTo>
                  <a:close/>
                </a:path>
              </a:pathLst>
            </a:custGeom>
            <a:solidFill>
              <a:srgbClr val="666666">
                <a:alpha val="71373"/>
              </a:srgbClr>
            </a:solidFill>
          </p:spPr>
        </p:sp>
      </p:grpSp>
      <p:grpSp>
        <p:nvGrpSpPr>
          <p:cNvPr id="18" name="Group 18"/>
          <p:cNvGrpSpPr/>
          <p:nvPr/>
        </p:nvGrpSpPr>
        <p:grpSpPr>
          <a:xfrm rot="-10800000">
            <a:off x="1549660" y="2864130"/>
            <a:ext cx="258738" cy="192628"/>
            <a:chOff x="0" y="0"/>
            <a:chExt cx="344984" cy="256837"/>
          </a:xfrm>
        </p:grpSpPr>
        <p:sp>
          <p:nvSpPr>
            <p:cNvPr id="19" name="Freeform 19"/>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666666">
                <a:alpha val="71373"/>
              </a:srgbClr>
            </a:solidFill>
          </p:spPr>
        </p:sp>
      </p:grpSp>
      <p:grpSp>
        <p:nvGrpSpPr>
          <p:cNvPr id="20" name="Group 20"/>
          <p:cNvGrpSpPr/>
          <p:nvPr/>
        </p:nvGrpSpPr>
        <p:grpSpPr>
          <a:xfrm rot="-10800000">
            <a:off x="369362" y="4317164"/>
            <a:ext cx="209186" cy="217362"/>
            <a:chOff x="0" y="0"/>
            <a:chExt cx="278915" cy="289816"/>
          </a:xfrm>
        </p:grpSpPr>
        <p:sp>
          <p:nvSpPr>
            <p:cNvPr id="21" name="Freeform 21"/>
            <p:cNvSpPr/>
            <p:nvPr/>
          </p:nvSpPr>
          <p:spPr>
            <a:xfrm>
              <a:off x="0" y="0"/>
              <a:ext cx="278892" cy="289814"/>
            </a:xfrm>
            <a:custGeom>
              <a:avLst/>
              <a:gdLst/>
              <a:ahLst/>
              <a:cxnLst/>
              <a:rect l="l" t="t" r="r" b="b"/>
              <a:pathLst>
                <a:path w="278892" h="289814">
                  <a:moveTo>
                    <a:pt x="167259" y="0"/>
                  </a:moveTo>
                  <a:cubicBezTo>
                    <a:pt x="176276" y="0"/>
                    <a:pt x="185801" y="1016"/>
                    <a:pt x="195834" y="2921"/>
                  </a:cubicBezTo>
                  <a:cubicBezTo>
                    <a:pt x="235585" y="9525"/>
                    <a:pt x="278892" y="135763"/>
                    <a:pt x="265557" y="172212"/>
                  </a:cubicBezTo>
                  <a:cubicBezTo>
                    <a:pt x="248920" y="212090"/>
                    <a:pt x="195834" y="288417"/>
                    <a:pt x="146050" y="288417"/>
                  </a:cubicBezTo>
                  <a:cubicBezTo>
                    <a:pt x="144145" y="289433"/>
                    <a:pt x="141732" y="289814"/>
                    <a:pt x="139446" y="289814"/>
                  </a:cubicBezTo>
                  <a:cubicBezTo>
                    <a:pt x="133604" y="289814"/>
                    <a:pt x="126619" y="287401"/>
                    <a:pt x="119507" y="285115"/>
                  </a:cubicBezTo>
                  <a:cubicBezTo>
                    <a:pt x="96266" y="271780"/>
                    <a:pt x="79629" y="251968"/>
                    <a:pt x="66294" y="225425"/>
                  </a:cubicBezTo>
                  <a:cubicBezTo>
                    <a:pt x="56515" y="205359"/>
                    <a:pt x="3429" y="162306"/>
                    <a:pt x="0" y="145669"/>
                  </a:cubicBezTo>
                  <a:cubicBezTo>
                    <a:pt x="0" y="129032"/>
                    <a:pt x="36576" y="85979"/>
                    <a:pt x="46482" y="72644"/>
                  </a:cubicBezTo>
                  <a:cubicBezTo>
                    <a:pt x="77597" y="30353"/>
                    <a:pt x="115697" y="0"/>
                    <a:pt x="167259" y="0"/>
                  </a:cubicBezTo>
                  <a:close/>
                </a:path>
              </a:pathLst>
            </a:custGeom>
            <a:solidFill>
              <a:srgbClr val="666666">
                <a:alpha val="71373"/>
              </a:srgbClr>
            </a:solidFill>
          </p:spPr>
        </p:sp>
      </p:grpSp>
      <p:grpSp>
        <p:nvGrpSpPr>
          <p:cNvPr id="22" name="Group 22"/>
          <p:cNvGrpSpPr/>
          <p:nvPr/>
        </p:nvGrpSpPr>
        <p:grpSpPr>
          <a:xfrm rot="-10800000">
            <a:off x="457818" y="1734614"/>
            <a:ext cx="242766" cy="216380"/>
            <a:chOff x="0" y="0"/>
            <a:chExt cx="323688" cy="288507"/>
          </a:xfrm>
        </p:grpSpPr>
        <p:sp>
          <p:nvSpPr>
            <p:cNvPr id="23" name="Freeform 23"/>
            <p:cNvSpPr/>
            <p:nvPr/>
          </p:nvSpPr>
          <p:spPr>
            <a:xfrm>
              <a:off x="127" y="127"/>
              <a:ext cx="323469" cy="288417"/>
            </a:xfrm>
            <a:custGeom>
              <a:avLst/>
              <a:gdLst/>
              <a:ahLst/>
              <a:cxnLst/>
              <a:rect l="l" t="t" r="r" b="b"/>
              <a:pathLst>
                <a:path w="323469" h="288417">
                  <a:moveTo>
                    <a:pt x="198628" y="0"/>
                  </a:moveTo>
                  <a:cubicBezTo>
                    <a:pt x="201168" y="0"/>
                    <a:pt x="203581" y="127"/>
                    <a:pt x="205740" y="254"/>
                  </a:cubicBezTo>
                  <a:cubicBezTo>
                    <a:pt x="209169" y="254"/>
                    <a:pt x="215773" y="10160"/>
                    <a:pt x="219075" y="10160"/>
                  </a:cubicBezTo>
                  <a:cubicBezTo>
                    <a:pt x="245618" y="59944"/>
                    <a:pt x="292100" y="116459"/>
                    <a:pt x="305308" y="176149"/>
                  </a:cubicBezTo>
                  <a:cubicBezTo>
                    <a:pt x="323469" y="259334"/>
                    <a:pt x="277495" y="288417"/>
                    <a:pt x="219456" y="288417"/>
                  </a:cubicBezTo>
                  <a:cubicBezTo>
                    <a:pt x="171069" y="288417"/>
                    <a:pt x="114300" y="268224"/>
                    <a:pt x="79502" y="242570"/>
                  </a:cubicBezTo>
                  <a:cubicBezTo>
                    <a:pt x="43180" y="212725"/>
                    <a:pt x="0" y="113157"/>
                    <a:pt x="26543" y="66548"/>
                  </a:cubicBezTo>
                  <a:cubicBezTo>
                    <a:pt x="45466" y="28829"/>
                    <a:pt x="151003" y="0"/>
                    <a:pt x="198628" y="0"/>
                  </a:cubicBezTo>
                  <a:close/>
                </a:path>
              </a:pathLst>
            </a:custGeom>
            <a:solidFill>
              <a:srgbClr val="666666">
                <a:alpha val="71373"/>
              </a:srgbClr>
            </a:solidFill>
          </p:spPr>
        </p:sp>
      </p:grpSp>
      <p:grpSp>
        <p:nvGrpSpPr>
          <p:cNvPr id="24" name="Group 24"/>
          <p:cNvGrpSpPr/>
          <p:nvPr/>
        </p:nvGrpSpPr>
        <p:grpSpPr>
          <a:xfrm rot="-10800000">
            <a:off x="188296" y="5392472"/>
            <a:ext cx="221634" cy="192792"/>
            <a:chOff x="0" y="0"/>
            <a:chExt cx="295512" cy="257056"/>
          </a:xfrm>
        </p:grpSpPr>
        <p:sp>
          <p:nvSpPr>
            <p:cNvPr id="25" name="Freeform 25"/>
            <p:cNvSpPr/>
            <p:nvPr/>
          </p:nvSpPr>
          <p:spPr>
            <a:xfrm>
              <a:off x="127" y="127"/>
              <a:ext cx="295275" cy="256794"/>
            </a:xfrm>
            <a:custGeom>
              <a:avLst/>
              <a:gdLst/>
              <a:ahLst/>
              <a:cxnLst/>
              <a:rect l="l" t="t" r="r" b="b"/>
              <a:pathLst>
                <a:path w="295275" h="256794">
                  <a:moveTo>
                    <a:pt x="140843" y="0"/>
                  </a:moveTo>
                  <a:cubicBezTo>
                    <a:pt x="178816" y="0"/>
                    <a:pt x="222504" y="16002"/>
                    <a:pt x="262128" y="52832"/>
                  </a:cubicBezTo>
                  <a:cubicBezTo>
                    <a:pt x="272034" y="59436"/>
                    <a:pt x="282067" y="72644"/>
                    <a:pt x="285369" y="85979"/>
                  </a:cubicBezTo>
                  <a:cubicBezTo>
                    <a:pt x="295275" y="105791"/>
                    <a:pt x="285369" y="132461"/>
                    <a:pt x="268732" y="152400"/>
                  </a:cubicBezTo>
                  <a:cubicBezTo>
                    <a:pt x="238760" y="188849"/>
                    <a:pt x="185674" y="235331"/>
                    <a:pt x="145923" y="255270"/>
                  </a:cubicBezTo>
                  <a:cubicBezTo>
                    <a:pt x="143510" y="256413"/>
                    <a:pt x="140716" y="256794"/>
                    <a:pt x="137414" y="256794"/>
                  </a:cubicBezTo>
                  <a:cubicBezTo>
                    <a:pt x="98552" y="256794"/>
                    <a:pt x="0" y="189357"/>
                    <a:pt x="0" y="155702"/>
                  </a:cubicBezTo>
                  <a:cubicBezTo>
                    <a:pt x="0" y="69469"/>
                    <a:pt x="49657" y="16383"/>
                    <a:pt x="112776" y="3048"/>
                  </a:cubicBezTo>
                  <a:cubicBezTo>
                    <a:pt x="121666" y="1016"/>
                    <a:pt x="131064" y="0"/>
                    <a:pt x="140843" y="0"/>
                  </a:cubicBezTo>
                  <a:close/>
                </a:path>
              </a:pathLst>
            </a:custGeom>
            <a:solidFill>
              <a:srgbClr val="666666">
                <a:alpha val="71373"/>
              </a:srgbClr>
            </a:solidFill>
          </p:spPr>
        </p:sp>
      </p:grpSp>
      <p:grpSp>
        <p:nvGrpSpPr>
          <p:cNvPr id="26" name="Group 26"/>
          <p:cNvGrpSpPr/>
          <p:nvPr/>
        </p:nvGrpSpPr>
        <p:grpSpPr>
          <a:xfrm rot="-10800000">
            <a:off x="989284" y="1914308"/>
            <a:ext cx="195998" cy="176004"/>
            <a:chOff x="0" y="0"/>
            <a:chExt cx="261331" cy="234672"/>
          </a:xfrm>
        </p:grpSpPr>
        <p:sp>
          <p:nvSpPr>
            <p:cNvPr id="27" name="Freeform 27"/>
            <p:cNvSpPr/>
            <p:nvPr/>
          </p:nvSpPr>
          <p:spPr>
            <a:xfrm>
              <a:off x="127" y="0"/>
              <a:ext cx="261239" cy="234569"/>
            </a:xfrm>
            <a:custGeom>
              <a:avLst/>
              <a:gdLst/>
              <a:ahLst/>
              <a:cxnLst/>
              <a:rect l="l" t="t" r="r" b="b"/>
              <a:pathLst>
                <a:path w="261239" h="234569">
                  <a:moveTo>
                    <a:pt x="122809" y="0"/>
                  </a:moveTo>
                  <a:cubicBezTo>
                    <a:pt x="124714" y="0"/>
                    <a:pt x="126492" y="127"/>
                    <a:pt x="128397" y="254"/>
                  </a:cubicBezTo>
                  <a:cubicBezTo>
                    <a:pt x="188087" y="3556"/>
                    <a:pt x="254508" y="46736"/>
                    <a:pt x="261239" y="103124"/>
                  </a:cubicBezTo>
                  <a:lnTo>
                    <a:pt x="261239" y="123063"/>
                  </a:lnTo>
                  <a:cubicBezTo>
                    <a:pt x="259842" y="200533"/>
                    <a:pt x="209931" y="234569"/>
                    <a:pt x="154686" y="234569"/>
                  </a:cubicBezTo>
                  <a:cubicBezTo>
                    <a:pt x="82042" y="234569"/>
                    <a:pt x="0" y="175895"/>
                    <a:pt x="5715" y="79883"/>
                  </a:cubicBezTo>
                  <a:cubicBezTo>
                    <a:pt x="8890" y="38481"/>
                    <a:pt x="76327" y="0"/>
                    <a:pt x="122809" y="0"/>
                  </a:cubicBezTo>
                  <a:close/>
                </a:path>
              </a:pathLst>
            </a:custGeom>
            <a:solidFill>
              <a:srgbClr val="666666">
                <a:alpha val="71373"/>
              </a:srgbClr>
            </a:solidFill>
          </p:spPr>
        </p:sp>
      </p:grpSp>
      <p:grpSp>
        <p:nvGrpSpPr>
          <p:cNvPr id="28" name="Group 28"/>
          <p:cNvGrpSpPr/>
          <p:nvPr/>
        </p:nvGrpSpPr>
        <p:grpSpPr>
          <a:xfrm rot="-10800000">
            <a:off x="7690962" y="9112882"/>
            <a:ext cx="241538" cy="204586"/>
            <a:chOff x="0" y="0"/>
            <a:chExt cx="322051" cy="272781"/>
          </a:xfrm>
        </p:grpSpPr>
        <p:sp>
          <p:nvSpPr>
            <p:cNvPr id="29" name="Freeform 29"/>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666666">
                <a:alpha val="71373"/>
              </a:srgbClr>
            </a:solidFill>
          </p:spPr>
        </p:sp>
      </p:grpSp>
      <p:grpSp>
        <p:nvGrpSpPr>
          <p:cNvPr id="30" name="Group 30"/>
          <p:cNvGrpSpPr/>
          <p:nvPr/>
        </p:nvGrpSpPr>
        <p:grpSpPr>
          <a:xfrm rot="-10800000">
            <a:off x="6744906" y="8876348"/>
            <a:ext cx="209268" cy="196396"/>
            <a:chOff x="0" y="0"/>
            <a:chExt cx="279024" cy="261861"/>
          </a:xfrm>
        </p:grpSpPr>
        <p:sp>
          <p:nvSpPr>
            <p:cNvPr id="31" name="Freeform 31"/>
            <p:cNvSpPr/>
            <p:nvPr/>
          </p:nvSpPr>
          <p:spPr>
            <a:xfrm>
              <a:off x="254" y="127"/>
              <a:ext cx="278765" cy="261747"/>
            </a:xfrm>
            <a:custGeom>
              <a:avLst/>
              <a:gdLst/>
              <a:ahLst/>
              <a:cxnLst/>
              <a:rect l="l" t="t" r="r" b="b"/>
              <a:pathLst>
                <a:path w="278765" h="261747">
                  <a:moveTo>
                    <a:pt x="156845" y="0"/>
                  </a:moveTo>
                  <a:cubicBezTo>
                    <a:pt x="206121" y="0"/>
                    <a:pt x="251333" y="21336"/>
                    <a:pt x="265557" y="69088"/>
                  </a:cubicBezTo>
                  <a:cubicBezTo>
                    <a:pt x="272161" y="102235"/>
                    <a:pt x="278765" y="165354"/>
                    <a:pt x="265557" y="181864"/>
                  </a:cubicBezTo>
                  <a:cubicBezTo>
                    <a:pt x="232410" y="228346"/>
                    <a:pt x="145923" y="254889"/>
                    <a:pt x="99568" y="261620"/>
                  </a:cubicBezTo>
                  <a:cubicBezTo>
                    <a:pt x="98933" y="261620"/>
                    <a:pt x="98298" y="261747"/>
                    <a:pt x="97663" y="261747"/>
                  </a:cubicBezTo>
                  <a:cubicBezTo>
                    <a:pt x="70739" y="261747"/>
                    <a:pt x="22987" y="197485"/>
                    <a:pt x="13208" y="155448"/>
                  </a:cubicBezTo>
                  <a:cubicBezTo>
                    <a:pt x="0" y="122301"/>
                    <a:pt x="13208" y="65786"/>
                    <a:pt x="36449" y="45974"/>
                  </a:cubicBezTo>
                  <a:cubicBezTo>
                    <a:pt x="67310" y="16383"/>
                    <a:pt x="113665" y="0"/>
                    <a:pt x="156845" y="0"/>
                  </a:cubicBezTo>
                  <a:close/>
                </a:path>
              </a:pathLst>
            </a:custGeom>
            <a:solidFill>
              <a:srgbClr val="666666">
                <a:alpha val="71373"/>
              </a:srgbClr>
            </a:solidFill>
          </p:spPr>
        </p:sp>
      </p:grpSp>
      <p:grpSp>
        <p:nvGrpSpPr>
          <p:cNvPr id="32" name="Group 32"/>
          <p:cNvGrpSpPr/>
          <p:nvPr/>
        </p:nvGrpSpPr>
        <p:grpSpPr>
          <a:xfrm rot="-10800000">
            <a:off x="2383348" y="2906392"/>
            <a:ext cx="196736" cy="189516"/>
            <a:chOff x="0" y="0"/>
            <a:chExt cx="262315" cy="252688"/>
          </a:xfrm>
        </p:grpSpPr>
        <p:sp>
          <p:nvSpPr>
            <p:cNvPr id="33" name="Freeform 33"/>
            <p:cNvSpPr/>
            <p:nvPr/>
          </p:nvSpPr>
          <p:spPr>
            <a:xfrm>
              <a:off x="0" y="0"/>
              <a:ext cx="262255" cy="252476"/>
            </a:xfrm>
            <a:custGeom>
              <a:avLst/>
              <a:gdLst/>
              <a:ahLst/>
              <a:cxnLst/>
              <a:rect l="l" t="t" r="r" b="b"/>
              <a:pathLst>
                <a:path w="262255" h="252476">
                  <a:moveTo>
                    <a:pt x="129540" y="0"/>
                  </a:moveTo>
                  <a:cubicBezTo>
                    <a:pt x="172720" y="3429"/>
                    <a:pt x="262255" y="33147"/>
                    <a:pt x="262255" y="82931"/>
                  </a:cubicBezTo>
                  <a:cubicBezTo>
                    <a:pt x="262255" y="143256"/>
                    <a:pt x="202184" y="252476"/>
                    <a:pt x="136525" y="252476"/>
                  </a:cubicBezTo>
                  <a:cubicBezTo>
                    <a:pt x="129794" y="252476"/>
                    <a:pt x="122936" y="251333"/>
                    <a:pt x="116205" y="248920"/>
                  </a:cubicBezTo>
                  <a:cubicBezTo>
                    <a:pt x="89662" y="242316"/>
                    <a:pt x="0" y="179324"/>
                    <a:pt x="6604" y="142748"/>
                  </a:cubicBezTo>
                  <a:cubicBezTo>
                    <a:pt x="13335" y="63119"/>
                    <a:pt x="46482" y="0"/>
                    <a:pt x="129540" y="0"/>
                  </a:cubicBezTo>
                  <a:close/>
                </a:path>
              </a:pathLst>
            </a:custGeom>
            <a:solidFill>
              <a:srgbClr val="666666">
                <a:alpha val="71373"/>
              </a:srgbClr>
            </a:solidFill>
          </p:spPr>
        </p:sp>
      </p:grpSp>
      <p:grpSp>
        <p:nvGrpSpPr>
          <p:cNvPr id="34" name="Group 34"/>
          <p:cNvGrpSpPr/>
          <p:nvPr/>
        </p:nvGrpSpPr>
        <p:grpSpPr>
          <a:xfrm rot="-10800000">
            <a:off x="2699492" y="2075164"/>
            <a:ext cx="199274" cy="169534"/>
            <a:chOff x="0" y="0"/>
            <a:chExt cx="265699" cy="226045"/>
          </a:xfrm>
        </p:grpSpPr>
        <p:sp>
          <p:nvSpPr>
            <p:cNvPr id="35" name="Freeform 35"/>
            <p:cNvSpPr/>
            <p:nvPr/>
          </p:nvSpPr>
          <p:spPr>
            <a:xfrm>
              <a:off x="0" y="0"/>
              <a:ext cx="265557" cy="225933"/>
            </a:xfrm>
            <a:custGeom>
              <a:avLst/>
              <a:gdLst/>
              <a:ahLst/>
              <a:cxnLst/>
              <a:rect l="l" t="t" r="r" b="b"/>
              <a:pathLst>
                <a:path w="265557" h="225933">
                  <a:moveTo>
                    <a:pt x="141351" y="0"/>
                  </a:moveTo>
                  <a:cubicBezTo>
                    <a:pt x="199898" y="0"/>
                    <a:pt x="240411" y="45466"/>
                    <a:pt x="255651" y="106426"/>
                  </a:cubicBezTo>
                  <a:cubicBezTo>
                    <a:pt x="265557" y="139573"/>
                    <a:pt x="209169" y="189357"/>
                    <a:pt x="199136" y="212725"/>
                  </a:cubicBezTo>
                  <a:cubicBezTo>
                    <a:pt x="164465" y="221361"/>
                    <a:pt x="135763" y="225933"/>
                    <a:pt x="111887" y="225933"/>
                  </a:cubicBezTo>
                  <a:cubicBezTo>
                    <a:pt x="43942" y="225933"/>
                    <a:pt x="14732" y="188976"/>
                    <a:pt x="0" y="103251"/>
                  </a:cubicBezTo>
                  <a:cubicBezTo>
                    <a:pt x="0" y="76708"/>
                    <a:pt x="49784" y="30099"/>
                    <a:pt x="83058" y="13589"/>
                  </a:cubicBezTo>
                  <a:cubicBezTo>
                    <a:pt x="104013" y="4318"/>
                    <a:pt x="123571" y="0"/>
                    <a:pt x="141351" y="0"/>
                  </a:cubicBezTo>
                  <a:close/>
                </a:path>
              </a:pathLst>
            </a:custGeom>
            <a:solidFill>
              <a:srgbClr val="666666">
                <a:alpha val="71373"/>
              </a:srgbClr>
            </a:solidFill>
          </p:spPr>
        </p:sp>
      </p:grpSp>
      <p:grpSp>
        <p:nvGrpSpPr>
          <p:cNvPr id="36" name="Group 36"/>
          <p:cNvGrpSpPr/>
          <p:nvPr/>
        </p:nvGrpSpPr>
        <p:grpSpPr>
          <a:xfrm rot="-10800000">
            <a:off x="2883772" y="2547988"/>
            <a:ext cx="226632" cy="200982"/>
            <a:chOff x="0" y="0"/>
            <a:chExt cx="302176" cy="267976"/>
          </a:xfrm>
        </p:grpSpPr>
        <p:sp>
          <p:nvSpPr>
            <p:cNvPr id="37" name="Freeform 37"/>
            <p:cNvSpPr/>
            <p:nvPr/>
          </p:nvSpPr>
          <p:spPr>
            <a:xfrm>
              <a:off x="127" y="127"/>
              <a:ext cx="302006" cy="267843"/>
            </a:xfrm>
            <a:custGeom>
              <a:avLst/>
              <a:gdLst/>
              <a:ahLst/>
              <a:cxnLst/>
              <a:rect l="l" t="t" r="r" b="b"/>
              <a:pathLst>
                <a:path w="302006" h="267843">
                  <a:moveTo>
                    <a:pt x="205994" y="0"/>
                  </a:moveTo>
                  <a:cubicBezTo>
                    <a:pt x="274193" y="0"/>
                    <a:pt x="302006" y="76327"/>
                    <a:pt x="302006" y="124841"/>
                  </a:cubicBezTo>
                  <a:cubicBezTo>
                    <a:pt x="302006" y="184531"/>
                    <a:pt x="285369" y="241046"/>
                    <a:pt x="222250" y="264287"/>
                  </a:cubicBezTo>
                  <a:cubicBezTo>
                    <a:pt x="212852" y="266573"/>
                    <a:pt x="200787" y="267843"/>
                    <a:pt x="187198" y="267843"/>
                  </a:cubicBezTo>
                  <a:cubicBezTo>
                    <a:pt x="143637" y="267843"/>
                    <a:pt x="86614" y="254889"/>
                    <a:pt x="66294" y="224409"/>
                  </a:cubicBezTo>
                  <a:cubicBezTo>
                    <a:pt x="0" y="141351"/>
                    <a:pt x="99568" y="11938"/>
                    <a:pt x="185801" y="2032"/>
                  </a:cubicBezTo>
                  <a:cubicBezTo>
                    <a:pt x="192913" y="635"/>
                    <a:pt x="199771" y="0"/>
                    <a:pt x="205994" y="0"/>
                  </a:cubicBezTo>
                  <a:close/>
                </a:path>
              </a:pathLst>
            </a:custGeom>
            <a:solidFill>
              <a:srgbClr val="666666">
                <a:alpha val="71373"/>
              </a:srgbClr>
            </a:solidFill>
          </p:spPr>
        </p:sp>
      </p:grpSp>
      <p:grpSp>
        <p:nvGrpSpPr>
          <p:cNvPr id="38" name="Group 38"/>
          <p:cNvGrpSpPr/>
          <p:nvPr/>
        </p:nvGrpSpPr>
        <p:grpSpPr>
          <a:xfrm rot="-10800000">
            <a:off x="17723630" y="9239868"/>
            <a:ext cx="236624" cy="216626"/>
            <a:chOff x="0" y="0"/>
            <a:chExt cx="315499" cy="288835"/>
          </a:xfrm>
        </p:grpSpPr>
        <p:sp>
          <p:nvSpPr>
            <p:cNvPr id="39" name="Freeform 39"/>
            <p:cNvSpPr/>
            <p:nvPr/>
          </p:nvSpPr>
          <p:spPr>
            <a:xfrm>
              <a:off x="127" y="0"/>
              <a:ext cx="315214" cy="288798"/>
            </a:xfrm>
            <a:custGeom>
              <a:avLst/>
              <a:gdLst/>
              <a:ahLst/>
              <a:cxnLst/>
              <a:rect l="l" t="t" r="r" b="b"/>
              <a:pathLst>
                <a:path w="315214" h="288798">
                  <a:moveTo>
                    <a:pt x="146050" y="0"/>
                  </a:moveTo>
                  <a:cubicBezTo>
                    <a:pt x="232283" y="0"/>
                    <a:pt x="315214" y="126111"/>
                    <a:pt x="302006" y="192532"/>
                  </a:cubicBezTo>
                  <a:cubicBezTo>
                    <a:pt x="276733" y="263652"/>
                    <a:pt x="223012" y="288798"/>
                    <a:pt x="174625" y="288798"/>
                  </a:cubicBezTo>
                  <a:cubicBezTo>
                    <a:pt x="153035" y="288798"/>
                    <a:pt x="132461" y="283718"/>
                    <a:pt x="115951" y="275590"/>
                  </a:cubicBezTo>
                  <a:cubicBezTo>
                    <a:pt x="69596" y="248920"/>
                    <a:pt x="0" y="175895"/>
                    <a:pt x="46355" y="92964"/>
                  </a:cubicBezTo>
                  <a:cubicBezTo>
                    <a:pt x="66421" y="49784"/>
                    <a:pt x="112776" y="0"/>
                    <a:pt x="146050" y="0"/>
                  </a:cubicBezTo>
                  <a:close/>
                </a:path>
              </a:pathLst>
            </a:custGeom>
            <a:solidFill>
              <a:srgbClr val="666666">
                <a:alpha val="71373"/>
              </a:srgbClr>
            </a:solidFill>
          </p:spPr>
        </p:sp>
      </p:grpSp>
      <p:grpSp>
        <p:nvGrpSpPr>
          <p:cNvPr id="40" name="Group 40"/>
          <p:cNvGrpSpPr/>
          <p:nvPr/>
        </p:nvGrpSpPr>
        <p:grpSpPr>
          <a:xfrm rot="-10800000">
            <a:off x="1537712" y="9491870"/>
            <a:ext cx="219178" cy="209828"/>
            <a:chOff x="0" y="0"/>
            <a:chExt cx="292237" cy="279771"/>
          </a:xfrm>
        </p:grpSpPr>
        <p:sp>
          <p:nvSpPr>
            <p:cNvPr id="41" name="Freeform 41"/>
            <p:cNvSpPr/>
            <p:nvPr/>
          </p:nvSpPr>
          <p:spPr>
            <a:xfrm>
              <a:off x="127" y="0"/>
              <a:ext cx="292100" cy="279781"/>
            </a:xfrm>
            <a:custGeom>
              <a:avLst/>
              <a:gdLst/>
              <a:ahLst/>
              <a:cxnLst/>
              <a:rect l="l" t="t" r="r" b="b"/>
              <a:pathLst>
                <a:path w="292100" h="279781">
                  <a:moveTo>
                    <a:pt x="156972" y="127"/>
                  </a:moveTo>
                  <a:cubicBezTo>
                    <a:pt x="169799" y="127"/>
                    <a:pt x="182880" y="3302"/>
                    <a:pt x="195707" y="10541"/>
                  </a:cubicBezTo>
                  <a:cubicBezTo>
                    <a:pt x="228981" y="27051"/>
                    <a:pt x="248920" y="63500"/>
                    <a:pt x="268859" y="96774"/>
                  </a:cubicBezTo>
                  <a:cubicBezTo>
                    <a:pt x="278765" y="113411"/>
                    <a:pt x="292100" y="133223"/>
                    <a:pt x="292100" y="153289"/>
                  </a:cubicBezTo>
                  <a:cubicBezTo>
                    <a:pt x="292100" y="201168"/>
                    <a:pt x="193802" y="279781"/>
                    <a:pt x="147828" y="279781"/>
                  </a:cubicBezTo>
                  <a:cubicBezTo>
                    <a:pt x="146050" y="279781"/>
                    <a:pt x="144272" y="279654"/>
                    <a:pt x="142748" y="279400"/>
                  </a:cubicBezTo>
                  <a:cubicBezTo>
                    <a:pt x="109601" y="275971"/>
                    <a:pt x="79629" y="249428"/>
                    <a:pt x="53086" y="219710"/>
                  </a:cubicBezTo>
                  <a:cubicBezTo>
                    <a:pt x="0" y="153162"/>
                    <a:pt x="0" y="126619"/>
                    <a:pt x="53086" y="63500"/>
                  </a:cubicBezTo>
                  <a:cubicBezTo>
                    <a:pt x="78359" y="30861"/>
                    <a:pt x="116713" y="0"/>
                    <a:pt x="157099" y="0"/>
                  </a:cubicBezTo>
                  <a:close/>
                </a:path>
              </a:pathLst>
            </a:custGeom>
            <a:solidFill>
              <a:srgbClr val="666666">
                <a:alpha val="71373"/>
              </a:srgbClr>
            </a:solidFill>
          </p:spPr>
        </p:sp>
      </p:grpSp>
      <p:grpSp>
        <p:nvGrpSpPr>
          <p:cNvPr id="42" name="Group 42"/>
          <p:cNvGrpSpPr/>
          <p:nvPr/>
        </p:nvGrpSpPr>
        <p:grpSpPr>
          <a:xfrm rot="-10800000">
            <a:off x="11211576" y="9594408"/>
            <a:ext cx="204190" cy="209910"/>
            <a:chOff x="0" y="0"/>
            <a:chExt cx="272253" cy="279880"/>
          </a:xfrm>
        </p:grpSpPr>
        <p:sp>
          <p:nvSpPr>
            <p:cNvPr id="43" name="Freeform 43"/>
            <p:cNvSpPr/>
            <p:nvPr/>
          </p:nvSpPr>
          <p:spPr>
            <a:xfrm>
              <a:off x="0" y="0"/>
              <a:ext cx="272288" cy="279908"/>
            </a:xfrm>
            <a:custGeom>
              <a:avLst/>
              <a:gdLst/>
              <a:ahLst/>
              <a:cxnLst/>
              <a:rect l="l" t="t" r="r" b="b"/>
              <a:pathLst>
                <a:path w="272288" h="279908">
                  <a:moveTo>
                    <a:pt x="106934" y="0"/>
                  </a:moveTo>
                  <a:cubicBezTo>
                    <a:pt x="118110" y="0"/>
                    <a:pt x="130048" y="2159"/>
                    <a:pt x="142748" y="6731"/>
                  </a:cubicBezTo>
                  <a:cubicBezTo>
                    <a:pt x="272288" y="43180"/>
                    <a:pt x="252222" y="152781"/>
                    <a:pt x="212471" y="242443"/>
                  </a:cubicBezTo>
                  <a:cubicBezTo>
                    <a:pt x="204597" y="263144"/>
                    <a:pt x="152400" y="279908"/>
                    <a:pt x="121920" y="279908"/>
                  </a:cubicBezTo>
                  <a:cubicBezTo>
                    <a:pt x="113284" y="279908"/>
                    <a:pt x="106553" y="278638"/>
                    <a:pt x="102870" y="275590"/>
                  </a:cubicBezTo>
                  <a:cubicBezTo>
                    <a:pt x="79629" y="255778"/>
                    <a:pt x="36449" y="229235"/>
                    <a:pt x="19812" y="202565"/>
                  </a:cubicBezTo>
                  <a:cubicBezTo>
                    <a:pt x="3429" y="172720"/>
                    <a:pt x="0" y="136144"/>
                    <a:pt x="6604" y="96393"/>
                  </a:cubicBezTo>
                  <a:cubicBezTo>
                    <a:pt x="20447" y="47117"/>
                    <a:pt x="54356" y="0"/>
                    <a:pt x="106934" y="0"/>
                  </a:cubicBezTo>
                  <a:close/>
                </a:path>
              </a:pathLst>
            </a:custGeom>
            <a:solidFill>
              <a:srgbClr val="666666">
                <a:alpha val="71373"/>
              </a:srgbClr>
            </a:solidFill>
          </p:spPr>
        </p:sp>
      </p:grpSp>
      <p:grpSp>
        <p:nvGrpSpPr>
          <p:cNvPr id="44" name="Group 44"/>
          <p:cNvGrpSpPr/>
          <p:nvPr/>
        </p:nvGrpSpPr>
        <p:grpSpPr>
          <a:xfrm rot="-10800000">
            <a:off x="2064664" y="1872210"/>
            <a:ext cx="219178" cy="215724"/>
            <a:chOff x="0" y="0"/>
            <a:chExt cx="292237" cy="287632"/>
          </a:xfrm>
        </p:grpSpPr>
        <p:sp>
          <p:nvSpPr>
            <p:cNvPr id="45" name="Freeform 45"/>
            <p:cNvSpPr/>
            <p:nvPr/>
          </p:nvSpPr>
          <p:spPr>
            <a:xfrm>
              <a:off x="0" y="127"/>
              <a:ext cx="292100" cy="287528"/>
            </a:xfrm>
            <a:custGeom>
              <a:avLst/>
              <a:gdLst/>
              <a:ahLst/>
              <a:cxnLst/>
              <a:rect l="l" t="t" r="r" b="b"/>
              <a:pathLst>
                <a:path w="292100" h="287528">
                  <a:moveTo>
                    <a:pt x="143129" y="0"/>
                  </a:moveTo>
                  <a:cubicBezTo>
                    <a:pt x="216535" y="0"/>
                    <a:pt x="278765" y="98552"/>
                    <a:pt x="278765" y="159512"/>
                  </a:cubicBezTo>
                  <a:cubicBezTo>
                    <a:pt x="292100" y="245872"/>
                    <a:pt x="175895" y="268986"/>
                    <a:pt x="112903" y="285623"/>
                  </a:cubicBezTo>
                  <a:cubicBezTo>
                    <a:pt x="110363" y="286893"/>
                    <a:pt x="107442" y="287528"/>
                    <a:pt x="104140" y="287528"/>
                  </a:cubicBezTo>
                  <a:cubicBezTo>
                    <a:pt x="89408" y="287528"/>
                    <a:pt x="68453" y="276606"/>
                    <a:pt x="63119" y="265811"/>
                  </a:cubicBezTo>
                  <a:cubicBezTo>
                    <a:pt x="19939" y="212725"/>
                    <a:pt x="0" y="146304"/>
                    <a:pt x="36576" y="79883"/>
                  </a:cubicBezTo>
                  <a:cubicBezTo>
                    <a:pt x="63119" y="36830"/>
                    <a:pt x="96266" y="3556"/>
                    <a:pt x="136017" y="254"/>
                  </a:cubicBezTo>
                  <a:cubicBezTo>
                    <a:pt x="138430" y="127"/>
                    <a:pt x="140843" y="0"/>
                    <a:pt x="143129" y="0"/>
                  </a:cubicBezTo>
                  <a:close/>
                </a:path>
              </a:pathLst>
            </a:custGeom>
            <a:solidFill>
              <a:srgbClr val="666666">
                <a:alpha val="71373"/>
              </a:srgbClr>
            </a:solidFill>
          </p:spPr>
        </p:sp>
      </p:grpSp>
      <p:grpSp>
        <p:nvGrpSpPr>
          <p:cNvPr id="46" name="Group 46"/>
          <p:cNvGrpSpPr/>
          <p:nvPr/>
        </p:nvGrpSpPr>
        <p:grpSpPr>
          <a:xfrm rot="-10800000">
            <a:off x="1254238" y="3675948"/>
            <a:ext cx="273072" cy="189926"/>
            <a:chOff x="0" y="0"/>
            <a:chExt cx="364096" cy="253235"/>
          </a:xfrm>
        </p:grpSpPr>
        <p:sp>
          <p:nvSpPr>
            <p:cNvPr id="47" name="Freeform 47"/>
            <p:cNvSpPr/>
            <p:nvPr/>
          </p:nvSpPr>
          <p:spPr>
            <a:xfrm>
              <a:off x="0" y="0"/>
              <a:ext cx="363982" cy="253238"/>
            </a:xfrm>
            <a:custGeom>
              <a:avLst/>
              <a:gdLst/>
              <a:ahLst/>
              <a:cxnLst/>
              <a:rect l="l" t="t" r="r" b="b"/>
              <a:pathLst>
                <a:path w="363982" h="253238">
                  <a:moveTo>
                    <a:pt x="177927" y="0"/>
                  </a:moveTo>
                  <a:cubicBezTo>
                    <a:pt x="285115" y="0"/>
                    <a:pt x="363982" y="143256"/>
                    <a:pt x="279273" y="216789"/>
                  </a:cubicBezTo>
                  <a:cubicBezTo>
                    <a:pt x="262636" y="229997"/>
                    <a:pt x="242697" y="243332"/>
                    <a:pt x="219583" y="246634"/>
                  </a:cubicBezTo>
                  <a:cubicBezTo>
                    <a:pt x="201168" y="251206"/>
                    <a:pt x="184150" y="253238"/>
                    <a:pt x="168529" y="253238"/>
                  </a:cubicBezTo>
                  <a:cubicBezTo>
                    <a:pt x="23622" y="253238"/>
                    <a:pt x="0" y="74168"/>
                    <a:pt x="119888" y="14351"/>
                  </a:cubicBezTo>
                  <a:cubicBezTo>
                    <a:pt x="139700" y="4318"/>
                    <a:pt x="159258" y="0"/>
                    <a:pt x="177927" y="0"/>
                  </a:cubicBezTo>
                  <a:close/>
                </a:path>
              </a:pathLst>
            </a:custGeom>
            <a:solidFill>
              <a:srgbClr val="666666">
                <a:alpha val="71373"/>
              </a:srgbClr>
            </a:solidFill>
          </p:spPr>
        </p:sp>
      </p:grpSp>
      <p:grpSp>
        <p:nvGrpSpPr>
          <p:cNvPr id="48" name="Group 48"/>
          <p:cNvGrpSpPr/>
          <p:nvPr/>
        </p:nvGrpSpPr>
        <p:grpSpPr>
          <a:xfrm rot="-10800000">
            <a:off x="652948" y="2870104"/>
            <a:ext cx="244076" cy="180672"/>
            <a:chOff x="0" y="0"/>
            <a:chExt cx="325435" cy="240896"/>
          </a:xfrm>
        </p:grpSpPr>
        <p:sp>
          <p:nvSpPr>
            <p:cNvPr id="49" name="Freeform 49"/>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666666">
                <a:alpha val="71373"/>
              </a:srgbClr>
            </a:solidFill>
          </p:spPr>
        </p:sp>
      </p:grpSp>
      <p:grpSp>
        <p:nvGrpSpPr>
          <p:cNvPr id="50" name="Group 50"/>
          <p:cNvGrpSpPr/>
          <p:nvPr/>
        </p:nvGrpSpPr>
        <p:grpSpPr>
          <a:xfrm rot="-10800000">
            <a:off x="210472" y="6443188"/>
            <a:ext cx="173884" cy="186322"/>
            <a:chOff x="0" y="0"/>
            <a:chExt cx="231845" cy="248429"/>
          </a:xfrm>
        </p:grpSpPr>
        <p:sp>
          <p:nvSpPr>
            <p:cNvPr id="51" name="Freeform 51"/>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666666">
                <a:alpha val="71373"/>
              </a:srgbClr>
            </a:solidFill>
          </p:spPr>
        </p:sp>
      </p:grpSp>
      <p:grpSp>
        <p:nvGrpSpPr>
          <p:cNvPr id="52" name="Group 52"/>
          <p:cNvGrpSpPr/>
          <p:nvPr/>
        </p:nvGrpSpPr>
        <p:grpSpPr>
          <a:xfrm rot="-10800000">
            <a:off x="1333520" y="4307090"/>
            <a:ext cx="273072" cy="208600"/>
            <a:chOff x="0" y="0"/>
            <a:chExt cx="364096" cy="278133"/>
          </a:xfrm>
        </p:grpSpPr>
        <p:sp>
          <p:nvSpPr>
            <p:cNvPr id="53" name="Freeform 53"/>
            <p:cNvSpPr/>
            <p:nvPr/>
          </p:nvSpPr>
          <p:spPr>
            <a:xfrm>
              <a:off x="127" y="0"/>
              <a:ext cx="363982" cy="278130"/>
            </a:xfrm>
            <a:custGeom>
              <a:avLst/>
              <a:gdLst/>
              <a:ahLst/>
              <a:cxnLst/>
              <a:rect l="l" t="t" r="r" b="b"/>
              <a:pathLst>
                <a:path w="363982" h="278130">
                  <a:moveTo>
                    <a:pt x="213106" y="0"/>
                  </a:moveTo>
                  <a:cubicBezTo>
                    <a:pt x="220345" y="0"/>
                    <a:pt x="227838" y="381"/>
                    <a:pt x="235458" y="1143"/>
                  </a:cubicBezTo>
                  <a:cubicBezTo>
                    <a:pt x="255397" y="4445"/>
                    <a:pt x="271907" y="17780"/>
                    <a:pt x="285242" y="30988"/>
                  </a:cubicBezTo>
                  <a:cubicBezTo>
                    <a:pt x="363982" y="109728"/>
                    <a:pt x="314198" y="278130"/>
                    <a:pt x="203962" y="278130"/>
                  </a:cubicBezTo>
                  <a:cubicBezTo>
                    <a:pt x="198120" y="278130"/>
                    <a:pt x="191897" y="277749"/>
                    <a:pt x="185674" y="276733"/>
                  </a:cubicBezTo>
                  <a:cubicBezTo>
                    <a:pt x="0" y="250952"/>
                    <a:pt x="18034" y="0"/>
                    <a:pt x="213106" y="0"/>
                  </a:cubicBezTo>
                  <a:close/>
                </a:path>
              </a:pathLst>
            </a:custGeom>
            <a:solidFill>
              <a:srgbClr val="666666">
                <a:alpha val="71373"/>
              </a:srgbClr>
            </a:solidFill>
          </p:spPr>
        </p:sp>
      </p:grpSp>
      <p:grpSp>
        <p:nvGrpSpPr>
          <p:cNvPr id="54" name="Group 54"/>
          <p:cNvGrpSpPr/>
          <p:nvPr/>
        </p:nvGrpSpPr>
        <p:grpSpPr>
          <a:xfrm rot="-10800000">
            <a:off x="4994810" y="8527442"/>
            <a:ext cx="288798" cy="196642"/>
            <a:chOff x="0" y="0"/>
            <a:chExt cx="385064" cy="262189"/>
          </a:xfrm>
        </p:grpSpPr>
        <p:sp>
          <p:nvSpPr>
            <p:cNvPr id="55" name="Freeform 55"/>
            <p:cNvSpPr/>
            <p:nvPr/>
          </p:nvSpPr>
          <p:spPr>
            <a:xfrm>
              <a:off x="0" y="127"/>
              <a:ext cx="384937" cy="262001"/>
            </a:xfrm>
            <a:custGeom>
              <a:avLst/>
              <a:gdLst/>
              <a:ahLst/>
              <a:cxnLst/>
              <a:rect l="l" t="t" r="r" b="b"/>
              <a:pathLst>
                <a:path w="384937" h="262001">
                  <a:moveTo>
                    <a:pt x="228092" y="0"/>
                  </a:moveTo>
                  <a:cubicBezTo>
                    <a:pt x="283083" y="0"/>
                    <a:pt x="328295" y="35687"/>
                    <a:pt x="348488" y="78867"/>
                  </a:cubicBezTo>
                  <a:cubicBezTo>
                    <a:pt x="384937" y="148590"/>
                    <a:pt x="365125" y="244856"/>
                    <a:pt x="265430" y="261493"/>
                  </a:cubicBezTo>
                  <a:cubicBezTo>
                    <a:pt x="262255" y="261874"/>
                    <a:pt x="258953" y="262001"/>
                    <a:pt x="255524" y="262001"/>
                  </a:cubicBezTo>
                  <a:cubicBezTo>
                    <a:pt x="171323" y="262001"/>
                    <a:pt x="0" y="148463"/>
                    <a:pt x="82931" y="65659"/>
                  </a:cubicBezTo>
                  <a:cubicBezTo>
                    <a:pt x="109474" y="39116"/>
                    <a:pt x="165862" y="12446"/>
                    <a:pt x="202438" y="2540"/>
                  </a:cubicBezTo>
                  <a:cubicBezTo>
                    <a:pt x="211201" y="762"/>
                    <a:pt x="219837" y="0"/>
                    <a:pt x="228092" y="0"/>
                  </a:cubicBezTo>
                  <a:close/>
                </a:path>
              </a:pathLst>
            </a:custGeom>
            <a:solidFill>
              <a:srgbClr val="666666">
                <a:alpha val="71373"/>
              </a:srgbClr>
            </a:solidFill>
          </p:spPr>
        </p:sp>
      </p:grpSp>
      <p:grpSp>
        <p:nvGrpSpPr>
          <p:cNvPr id="56" name="Group 56"/>
          <p:cNvGrpSpPr/>
          <p:nvPr/>
        </p:nvGrpSpPr>
        <p:grpSpPr>
          <a:xfrm rot="-10800000">
            <a:off x="3189924" y="7328636"/>
            <a:ext cx="215492" cy="186240"/>
            <a:chOff x="0" y="0"/>
            <a:chExt cx="287323" cy="248320"/>
          </a:xfrm>
        </p:grpSpPr>
        <p:sp>
          <p:nvSpPr>
            <p:cNvPr id="57" name="Freeform 57"/>
            <p:cNvSpPr/>
            <p:nvPr/>
          </p:nvSpPr>
          <p:spPr>
            <a:xfrm>
              <a:off x="127" y="127"/>
              <a:ext cx="287020" cy="248158"/>
            </a:xfrm>
            <a:custGeom>
              <a:avLst/>
              <a:gdLst/>
              <a:ahLst/>
              <a:cxnLst/>
              <a:rect l="l" t="t" r="r" b="b"/>
              <a:pathLst>
                <a:path w="287020" h="248158">
                  <a:moveTo>
                    <a:pt x="181991" y="0"/>
                  </a:moveTo>
                  <a:cubicBezTo>
                    <a:pt x="183896" y="0"/>
                    <a:pt x="185674" y="0"/>
                    <a:pt x="187452" y="127"/>
                  </a:cubicBezTo>
                  <a:cubicBezTo>
                    <a:pt x="227330" y="3429"/>
                    <a:pt x="280416" y="89789"/>
                    <a:pt x="283718" y="146177"/>
                  </a:cubicBezTo>
                  <a:cubicBezTo>
                    <a:pt x="287020" y="199263"/>
                    <a:pt x="220599" y="232410"/>
                    <a:pt x="177419" y="245618"/>
                  </a:cubicBezTo>
                  <a:cubicBezTo>
                    <a:pt x="170053" y="247396"/>
                    <a:pt x="162433" y="248158"/>
                    <a:pt x="154686" y="248158"/>
                  </a:cubicBezTo>
                  <a:cubicBezTo>
                    <a:pt x="84455" y="248158"/>
                    <a:pt x="0" y="183642"/>
                    <a:pt x="14986" y="102997"/>
                  </a:cubicBezTo>
                  <a:cubicBezTo>
                    <a:pt x="30988" y="48387"/>
                    <a:pt x="124968" y="0"/>
                    <a:pt x="181991" y="0"/>
                  </a:cubicBezTo>
                  <a:close/>
                </a:path>
              </a:pathLst>
            </a:custGeom>
            <a:solidFill>
              <a:srgbClr val="666666">
                <a:alpha val="71373"/>
              </a:srgbClr>
            </a:solidFill>
          </p:spPr>
        </p:sp>
      </p:grpSp>
      <p:grpSp>
        <p:nvGrpSpPr>
          <p:cNvPr id="58" name="Group 58"/>
          <p:cNvGrpSpPr/>
          <p:nvPr/>
        </p:nvGrpSpPr>
        <p:grpSpPr>
          <a:xfrm rot="-10800000">
            <a:off x="4076192" y="148224"/>
            <a:ext cx="226632" cy="219902"/>
            <a:chOff x="0" y="0"/>
            <a:chExt cx="302176" cy="293203"/>
          </a:xfrm>
        </p:grpSpPr>
        <p:sp>
          <p:nvSpPr>
            <p:cNvPr id="59" name="Freeform 59"/>
            <p:cNvSpPr/>
            <p:nvPr/>
          </p:nvSpPr>
          <p:spPr>
            <a:xfrm>
              <a:off x="0" y="0"/>
              <a:ext cx="302133" cy="293370"/>
            </a:xfrm>
            <a:custGeom>
              <a:avLst/>
              <a:gdLst/>
              <a:ahLst/>
              <a:cxnLst/>
              <a:rect l="l" t="t" r="r" b="b"/>
              <a:pathLst>
                <a:path w="302133" h="293370">
                  <a:moveTo>
                    <a:pt x="171450" y="0"/>
                  </a:moveTo>
                  <a:cubicBezTo>
                    <a:pt x="192151" y="0"/>
                    <a:pt x="212217" y="4191"/>
                    <a:pt x="229108" y="13589"/>
                  </a:cubicBezTo>
                  <a:cubicBezTo>
                    <a:pt x="249047" y="23495"/>
                    <a:pt x="262255" y="43434"/>
                    <a:pt x="272288" y="69977"/>
                  </a:cubicBezTo>
                  <a:cubicBezTo>
                    <a:pt x="302133" y="146304"/>
                    <a:pt x="265684" y="262509"/>
                    <a:pt x="185928" y="289052"/>
                  </a:cubicBezTo>
                  <a:cubicBezTo>
                    <a:pt x="175514" y="291846"/>
                    <a:pt x="164846" y="293370"/>
                    <a:pt x="154178" y="293370"/>
                  </a:cubicBezTo>
                  <a:cubicBezTo>
                    <a:pt x="90678" y="293370"/>
                    <a:pt x="28067" y="244983"/>
                    <a:pt x="16637" y="179578"/>
                  </a:cubicBezTo>
                  <a:cubicBezTo>
                    <a:pt x="0" y="106426"/>
                    <a:pt x="53213" y="26797"/>
                    <a:pt x="122809" y="6858"/>
                  </a:cubicBezTo>
                  <a:cubicBezTo>
                    <a:pt x="138811" y="2540"/>
                    <a:pt x="155448" y="0"/>
                    <a:pt x="171450" y="0"/>
                  </a:cubicBezTo>
                  <a:close/>
                </a:path>
              </a:pathLst>
            </a:custGeom>
            <a:solidFill>
              <a:srgbClr val="666666">
                <a:alpha val="71373"/>
              </a:srgbClr>
            </a:solidFill>
          </p:spPr>
        </p:sp>
      </p:grpSp>
      <p:grpSp>
        <p:nvGrpSpPr>
          <p:cNvPr id="60" name="Group 60"/>
          <p:cNvGrpSpPr/>
          <p:nvPr/>
        </p:nvGrpSpPr>
        <p:grpSpPr>
          <a:xfrm rot="-10800000">
            <a:off x="17851796" y="3284538"/>
            <a:ext cx="240310" cy="215398"/>
            <a:chOff x="0" y="0"/>
            <a:chExt cx="320413" cy="287197"/>
          </a:xfrm>
        </p:grpSpPr>
        <p:sp>
          <p:nvSpPr>
            <p:cNvPr id="61" name="Freeform 61"/>
            <p:cNvSpPr/>
            <p:nvPr/>
          </p:nvSpPr>
          <p:spPr>
            <a:xfrm>
              <a:off x="0" y="127"/>
              <a:ext cx="320294" cy="287020"/>
            </a:xfrm>
            <a:custGeom>
              <a:avLst/>
              <a:gdLst/>
              <a:ahLst/>
              <a:cxnLst/>
              <a:rect l="l" t="t" r="r" b="b"/>
              <a:pathLst>
                <a:path w="320294" h="287020">
                  <a:moveTo>
                    <a:pt x="189484" y="0"/>
                  </a:moveTo>
                  <a:cubicBezTo>
                    <a:pt x="194437" y="0"/>
                    <a:pt x="198755" y="254"/>
                    <a:pt x="202565" y="889"/>
                  </a:cubicBezTo>
                  <a:cubicBezTo>
                    <a:pt x="212471" y="889"/>
                    <a:pt x="215773" y="7493"/>
                    <a:pt x="215773" y="7493"/>
                  </a:cubicBezTo>
                  <a:cubicBezTo>
                    <a:pt x="245745" y="57277"/>
                    <a:pt x="292100" y="116967"/>
                    <a:pt x="302133" y="173482"/>
                  </a:cubicBezTo>
                  <a:cubicBezTo>
                    <a:pt x="320294" y="257302"/>
                    <a:pt x="273685" y="287020"/>
                    <a:pt x="215646" y="287020"/>
                  </a:cubicBezTo>
                  <a:cubicBezTo>
                    <a:pt x="167894" y="287020"/>
                    <a:pt x="112649" y="266827"/>
                    <a:pt x="79629" y="239903"/>
                  </a:cubicBezTo>
                  <a:cubicBezTo>
                    <a:pt x="43307" y="209931"/>
                    <a:pt x="0" y="110363"/>
                    <a:pt x="26670" y="67310"/>
                  </a:cubicBezTo>
                  <a:cubicBezTo>
                    <a:pt x="44704" y="28194"/>
                    <a:pt x="141732" y="0"/>
                    <a:pt x="189484" y="0"/>
                  </a:cubicBezTo>
                  <a:close/>
                </a:path>
              </a:pathLst>
            </a:custGeom>
            <a:solidFill>
              <a:srgbClr val="666666">
                <a:alpha val="71373"/>
              </a:srgbClr>
            </a:solidFill>
          </p:spPr>
        </p:sp>
      </p:grpSp>
      <p:grpSp>
        <p:nvGrpSpPr>
          <p:cNvPr id="62" name="Group 62"/>
          <p:cNvGrpSpPr/>
          <p:nvPr/>
        </p:nvGrpSpPr>
        <p:grpSpPr>
          <a:xfrm rot="-10800000">
            <a:off x="16344406" y="3670124"/>
            <a:ext cx="241538" cy="201556"/>
            <a:chOff x="0" y="0"/>
            <a:chExt cx="322051" cy="268741"/>
          </a:xfrm>
        </p:grpSpPr>
        <p:sp>
          <p:nvSpPr>
            <p:cNvPr id="63" name="Freeform 63"/>
            <p:cNvSpPr/>
            <p:nvPr/>
          </p:nvSpPr>
          <p:spPr>
            <a:xfrm>
              <a:off x="0" y="127"/>
              <a:ext cx="321945" cy="268605"/>
            </a:xfrm>
            <a:custGeom>
              <a:avLst/>
              <a:gdLst/>
              <a:ahLst/>
              <a:cxnLst/>
              <a:rect l="l" t="t" r="r" b="b"/>
              <a:pathLst>
                <a:path w="321945" h="268605">
                  <a:moveTo>
                    <a:pt x="159639" y="0"/>
                  </a:moveTo>
                  <a:cubicBezTo>
                    <a:pt x="211582" y="0"/>
                    <a:pt x="266827" y="25019"/>
                    <a:pt x="312039" y="75692"/>
                  </a:cubicBezTo>
                  <a:lnTo>
                    <a:pt x="321945" y="89027"/>
                  </a:lnTo>
                  <a:cubicBezTo>
                    <a:pt x="312166" y="166370"/>
                    <a:pt x="265176" y="268605"/>
                    <a:pt x="180467" y="268605"/>
                  </a:cubicBezTo>
                  <a:cubicBezTo>
                    <a:pt x="177800" y="268605"/>
                    <a:pt x="175260" y="268478"/>
                    <a:pt x="172466" y="268224"/>
                  </a:cubicBezTo>
                  <a:cubicBezTo>
                    <a:pt x="109601" y="258191"/>
                    <a:pt x="23241" y="195199"/>
                    <a:pt x="0" y="135509"/>
                  </a:cubicBezTo>
                  <a:cubicBezTo>
                    <a:pt x="24892" y="45720"/>
                    <a:pt x="89281" y="0"/>
                    <a:pt x="159639" y="0"/>
                  </a:cubicBezTo>
                  <a:close/>
                </a:path>
              </a:pathLst>
            </a:custGeom>
            <a:solidFill>
              <a:srgbClr val="666666">
                <a:alpha val="71373"/>
              </a:srgbClr>
            </a:solidFill>
          </p:spPr>
        </p:sp>
      </p:grpSp>
      <p:grpSp>
        <p:nvGrpSpPr>
          <p:cNvPr id="64" name="Group 64"/>
          <p:cNvGrpSpPr/>
          <p:nvPr/>
        </p:nvGrpSpPr>
        <p:grpSpPr>
          <a:xfrm rot="-10800000">
            <a:off x="17270424" y="3097416"/>
            <a:ext cx="214182" cy="187142"/>
            <a:chOff x="0" y="0"/>
            <a:chExt cx="285576" cy="249523"/>
          </a:xfrm>
        </p:grpSpPr>
        <p:sp>
          <p:nvSpPr>
            <p:cNvPr id="65" name="Freeform 65"/>
            <p:cNvSpPr/>
            <p:nvPr/>
          </p:nvSpPr>
          <p:spPr>
            <a:xfrm>
              <a:off x="127" y="127"/>
              <a:ext cx="285369" cy="249301"/>
            </a:xfrm>
            <a:custGeom>
              <a:avLst/>
              <a:gdLst/>
              <a:ahLst/>
              <a:cxnLst/>
              <a:rect l="l" t="t" r="r" b="b"/>
              <a:pathLst>
                <a:path w="285369" h="249301">
                  <a:moveTo>
                    <a:pt x="189738" y="0"/>
                  </a:moveTo>
                  <a:cubicBezTo>
                    <a:pt x="219583" y="0"/>
                    <a:pt x="248412" y="5969"/>
                    <a:pt x="265557" y="21590"/>
                  </a:cubicBezTo>
                  <a:lnTo>
                    <a:pt x="278765" y="48133"/>
                  </a:lnTo>
                  <a:cubicBezTo>
                    <a:pt x="285369" y="67945"/>
                    <a:pt x="282067" y="97917"/>
                    <a:pt x="278765" y="121158"/>
                  </a:cubicBezTo>
                  <a:cubicBezTo>
                    <a:pt x="268859" y="147701"/>
                    <a:pt x="278765" y="207391"/>
                    <a:pt x="265430" y="224028"/>
                  </a:cubicBezTo>
                  <a:cubicBezTo>
                    <a:pt x="255524" y="237363"/>
                    <a:pt x="199009" y="240665"/>
                    <a:pt x="182499" y="247269"/>
                  </a:cubicBezTo>
                  <a:cubicBezTo>
                    <a:pt x="169672" y="248539"/>
                    <a:pt x="157226" y="249301"/>
                    <a:pt x="145415" y="249301"/>
                  </a:cubicBezTo>
                  <a:cubicBezTo>
                    <a:pt x="96139" y="249301"/>
                    <a:pt x="55880" y="235712"/>
                    <a:pt x="26543" y="187452"/>
                  </a:cubicBezTo>
                  <a:cubicBezTo>
                    <a:pt x="0" y="151003"/>
                    <a:pt x="66421" y="34925"/>
                    <a:pt x="99568" y="18288"/>
                  </a:cubicBezTo>
                  <a:cubicBezTo>
                    <a:pt x="120650" y="7747"/>
                    <a:pt x="155829" y="0"/>
                    <a:pt x="189738" y="0"/>
                  </a:cubicBezTo>
                  <a:close/>
                </a:path>
              </a:pathLst>
            </a:custGeom>
            <a:solidFill>
              <a:srgbClr val="666666">
                <a:alpha val="71373"/>
              </a:srgbClr>
            </a:solidFill>
          </p:spPr>
        </p:sp>
      </p:grpSp>
      <p:grpSp>
        <p:nvGrpSpPr>
          <p:cNvPr id="66" name="Group 66"/>
          <p:cNvGrpSpPr/>
          <p:nvPr/>
        </p:nvGrpSpPr>
        <p:grpSpPr>
          <a:xfrm rot="-10800000">
            <a:off x="14906908" y="3568410"/>
            <a:ext cx="252596" cy="170024"/>
            <a:chOff x="0" y="0"/>
            <a:chExt cx="336795" cy="226699"/>
          </a:xfrm>
        </p:grpSpPr>
        <p:sp>
          <p:nvSpPr>
            <p:cNvPr id="67" name="Freeform 67"/>
            <p:cNvSpPr/>
            <p:nvPr/>
          </p:nvSpPr>
          <p:spPr>
            <a:xfrm>
              <a:off x="127" y="0"/>
              <a:ext cx="336550" cy="226568"/>
            </a:xfrm>
            <a:custGeom>
              <a:avLst/>
              <a:gdLst/>
              <a:ahLst/>
              <a:cxnLst/>
              <a:rect l="l" t="t" r="r" b="b"/>
              <a:pathLst>
                <a:path w="336550" h="226568">
                  <a:moveTo>
                    <a:pt x="179578" y="0"/>
                  </a:moveTo>
                  <a:cubicBezTo>
                    <a:pt x="223520" y="0"/>
                    <a:pt x="268605" y="10922"/>
                    <a:pt x="291973" y="40132"/>
                  </a:cubicBezTo>
                  <a:cubicBezTo>
                    <a:pt x="302006" y="53467"/>
                    <a:pt x="308610" y="63500"/>
                    <a:pt x="308610" y="80010"/>
                  </a:cubicBezTo>
                  <a:cubicBezTo>
                    <a:pt x="336550" y="168783"/>
                    <a:pt x="269367" y="226568"/>
                    <a:pt x="194564" y="226568"/>
                  </a:cubicBezTo>
                  <a:cubicBezTo>
                    <a:pt x="171577" y="226568"/>
                    <a:pt x="147955" y="221107"/>
                    <a:pt x="126111" y="209423"/>
                  </a:cubicBezTo>
                  <a:cubicBezTo>
                    <a:pt x="62992" y="172974"/>
                    <a:pt x="0" y="50165"/>
                    <a:pt x="96139" y="13589"/>
                  </a:cubicBezTo>
                  <a:cubicBezTo>
                    <a:pt x="118110" y="5461"/>
                    <a:pt x="148463" y="0"/>
                    <a:pt x="179578" y="0"/>
                  </a:cubicBezTo>
                  <a:close/>
                </a:path>
              </a:pathLst>
            </a:custGeom>
            <a:solidFill>
              <a:srgbClr val="666666">
                <a:alpha val="71373"/>
              </a:srgbClr>
            </a:solidFill>
          </p:spPr>
        </p:sp>
      </p:grpSp>
      <p:grpSp>
        <p:nvGrpSpPr>
          <p:cNvPr id="68" name="Group 68"/>
          <p:cNvGrpSpPr/>
          <p:nvPr/>
        </p:nvGrpSpPr>
        <p:grpSpPr>
          <a:xfrm rot="-10800000">
            <a:off x="16366802" y="2970820"/>
            <a:ext cx="196736" cy="189270"/>
            <a:chOff x="0" y="0"/>
            <a:chExt cx="262315" cy="252360"/>
          </a:xfrm>
        </p:grpSpPr>
        <p:sp>
          <p:nvSpPr>
            <p:cNvPr id="69" name="Freeform 69"/>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666666">
                <a:alpha val="71373"/>
              </a:srgbClr>
            </a:solidFill>
          </p:spPr>
        </p:sp>
      </p:grpSp>
      <p:grpSp>
        <p:nvGrpSpPr>
          <p:cNvPr id="70" name="Group 70"/>
          <p:cNvGrpSpPr/>
          <p:nvPr/>
        </p:nvGrpSpPr>
        <p:grpSpPr>
          <a:xfrm rot="-10800000">
            <a:off x="13265148" y="3846592"/>
            <a:ext cx="251530" cy="199262"/>
            <a:chOff x="0" y="0"/>
            <a:chExt cx="335373" cy="265683"/>
          </a:xfrm>
        </p:grpSpPr>
        <p:sp>
          <p:nvSpPr>
            <p:cNvPr id="71" name="Freeform 71"/>
            <p:cNvSpPr/>
            <p:nvPr/>
          </p:nvSpPr>
          <p:spPr>
            <a:xfrm>
              <a:off x="127" y="127"/>
              <a:ext cx="335280" cy="265557"/>
            </a:xfrm>
            <a:custGeom>
              <a:avLst/>
              <a:gdLst/>
              <a:ahLst/>
              <a:cxnLst/>
              <a:rect l="l" t="t" r="r" b="b"/>
              <a:pathLst>
                <a:path w="335280" h="265557">
                  <a:moveTo>
                    <a:pt x="79629" y="0"/>
                  </a:moveTo>
                  <a:cubicBezTo>
                    <a:pt x="136144" y="0"/>
                    <a:pt x="195834" y="9906"/>
                    <a:pt x="252222" y="13208"/>
                  </a:cubicBezTo>
                  <a:cubicBezTo>
                    <a:pt x="335280" y="79629"/>
                    <a:pt x="255524" y="258953"/>
                    <a:pt x="126111" y="265557"/>
                  </a:cubicBezTo>
                  <a:cubicBezTo>
                    <a:pt x="66421" y="225679"/>
                    <a:pt x="19812" y="192532"/>
                    <a:pt x="6604" y="112776"/>
                  </a:cubicBezTo>
                  <a:cubicBezTo>
                    <a:pt x="0" y="69596"/>
                    <a:pt x="29845" y="0"/>
                    <a:pt x="79629" y="0"/>
                  </a:cubicBezTo>
                  <a:close/>
                </a:path>
              </a:pathLst>
            </a:custGeom>
            <a:solidFill>
              <a:srgbClr val="666666">
                <a:alpha val="71373"/>
              </a:srgbClr>
            </a:solidFill>
          </p:spPr>
        </p:sp>
      </p:grpSp>
      <p:grpSp>
        <p:nvGrpSpPr>
          <p:cNvPr id="72" name="Group 72"/>
          <p:cNvGrpSpPr/>
          <p:nvPr/>
        </p:nvGrpSpPr>
        <p:grpSpPr>
          <a:xfrm rot="-10800000">
            <a:off x="13619698" y="6226228"/>
            <a:ext cx="214182" cy="199344"/>
            <a:chOff x="0" y="0"/>
            <a:chExt cx="285576" cy="265792"/>
          </a:xfrm>
        </p:grpSpPr>
        <p:sp>
          <p:nvSpPr>
            <p:cNvPr id="73" name="Freeform 73"/>
            <p:cNvSpPr/>
            <p:nvPr/>
          </p:nvSpPr>
          <p:spPr>
            <a:xfrm>
              <a:off x="0" y="127"/>
              <a:ext cx="285369" cy="265557"/>
            </a:xfrm>
            <a:custGeom>
              <a:avLst/>
              <a:gdLst/>
              <a:ahLst/>
              <a:cxnLst/>
              <a:rect l="l" t="t" r="r" b="b"/>
              <a:pathLst>
                <a:path w="285369" h="265557">
                  <a:moveTo>
                    <a:pt x="189230" y="0"/>
                  </a:moveTo>
                  <a:cubicBezTo>
                    <a:pt x="218313" y="0"/>
                    <a:pt x="246888" y="7366"/>
                    <a:pt x="262255" y="27686"/>
                  </a:cubicBezTo>
                  <a:cubicBezTo>
                    <a:pt x="285369" y="57658"/>
                    <a:pt x="278892" y="150495"/>
                    <a:pt x="268859" y="187071"/>
                  </a:cubicBezTo>
                  <a:cubicBezTo>
                    <a:pt x="257429" y="239776"/>
                    <a:pt x="222250" y="265557"/>
                    <a:pt x="179578" y="265557"/>
                  </a:cubicBezTo>
                  <a:cubicBezTo>
                    <a:pt x="160528" y="265557"/>
                    <a:pt x="140081" y="260477"/>
                    <a:pt x="119507" y="250190"/>
                  </a:cubicBezTo>
                  <a:cubicBezTo>
                    <a:pt x="119507" y="250190"/>
                    <a:pt x="112903" y="246761"/>
                    <a:pt x="109474" y="243586"/>
                  </a:cubicBezTo>
                  <a:cubicBezTo>
                    <a:pt x="19939" y="173863"/>
                    <a:pt x="0" y="67564"/>
                    <a:pt x="116205" y="14478"/>
                  </a:cubicBezTo>
                  <a:cubicBezTo>
                    <a:pt x="133858" y="6477"/>
                    <a:pt x="161798" y="0"/>
                    <a:pt x="189230" y="0"/>
                  </a:cubicBezTo>
                  <a:close/>
                </a:path>
              </a:pathLst>
            </a:custGeom>
            <a:solidFill>
              <a:srgbClr val="666666">
                <a:alpha val="71373"/>
              </a:srgbClr>
            </a:solidFill>
          </p:spPr>
        </p:sp>
      </p:grpSp>
      <p:grpSp>
        <p:nvGrpSpPr>
          <p:cNvPr id="74" name="Group 74"/>
          <p:cNvGrpSpPr/>
          <p:nvPr/>
        </p:nvGrpSpPr>
        <p:grpSpPr>
          <a:xfrm rot="-10800000">
            <a:off x="14478312" y="6852128"/>
            <a:ext cx="230562" cy="215478"/>
            <a:chOff x="0" y="0"/>
            <a:chExt cx="307416" cy="287304"/>
          </a:xfrm>
        </p:grpSpPr>
        <p:sp>
          <p:nvSpPr>
            <p:cNvPr id="75" name="Freeform 75"/>
            <p:cNvSpPr/>
            <p:nvPr/>
          </p:nvSpPr>
          <p:spPr>
            <a:xfrm>
              <a:off x="0" y="127"/>
              <a:ext cx="307467" cy="287020"/>
            </a:xfrm>
            <a:custGeom>
              <a:avLst/>
              <a:gdLst/>
              <a:ahLst/>
              <a:cxnLst/>
              <a:rect l="l" t="t" r="r" b="b"/>
              <a:pathLst>
                <a:path w="307467" h="287020">
                  <a:moveTo>
                    <a:pt x="191008" y="0"/>
                  </a:moveTo>
                  <a:cubicBezTo>
                    <a:pt x="224917" y="0"/>
                    <a:pt x="307467" y="139700"/>
                    <a:pt x="282194" y="183769"/>
                  </a:cubicBezTo>
                  <a:cubicBezTo>
                    <a:pt x="263144" y="218694"/>
                    <a:pt x="204597" y="287020"/>
                    <a:pt x="158750" y="287020"/>
                  </a:cubicBezTo>
                  <a:cubicBezTo>
                    <a:pt x="156718" y="287020"/>
                    <a:pt x="154686" y="286893"/>
                    <a:pt x="152654" y="286639"/>
                  </a:cubicBezTo>
                  <a:cubicBezTo>
                    <a:pt x="99568" y="266700"/>
                    <a:pt x="0" y="183769"/>
                    <a:pt x="36576" y="120777"/>
                  </a:cubicBezTo>
                  <a:cubicBezTo>
                    <a:pt x="63119" y="70993"/>
                    <a:pt x="136017" y="31115"/>
                    <a:pt x="185928" y="1143"/>
                  </a:cubicBezTo>
                  <a:cubicBezTo>
                    <a:pt x="187452" y="381"/>
                    <a:pt x="189230" y="0"/>
                    <a:pt x="191008" y="0"/>
                  </a:cubicBezTo>
                  <a:close/>
                </a:path>
              </a:pathLst>
            </a:custGeom>
            <a:solidFill>
              <a:srgbClr val="666666">
                <a:alpha val="71373"/>
              </a:srgbClr>
            </a:solidFill>
          </p:spPr>
        </p:sp>
      </p:grpSp>
      <p:grpSp>
        <p:nvGrpSpPr>
          <p:cNvPr id="76" name="Group 76"/>
          <p:cNvGrpSpPr/>
          <p:nvPr/>
        </p:nvGrpSpPr>
        <p:grpSpPr>
          <a:xfrm rot="-10800000">
            <a:off x="7690954" y="2558840"/>
            <a:ext cx="253332" cy="179280"/>
            <a:chOff x="0" y="0"/>
            <a:chExt cx="337776" cy="239040"/>
          </a:xfrm>
        </p:grpSpPr>
        <p:sp>
          <p:nvSpPr>
            <p:cNvPr id="77" name="Freeform 77"/>
            <p:cNvSpPr/>
            <p:nvPr/>
          </p:nvSpPr>
          <p:spPr>
            <a:xfrm>
              <a:off x="0" y="127"/>
              <a:ext cx="337566" cy="238887"/>
            </a:xfrm>
            <a:custGeom>
              <a:avLst/>
              <a:gdLst/>
              <a:ahLst/>
              <a:cxnLst/>
              <a:rect l="l" t="t" r="r" b="b"/>
              <a:pathLst>
                <a:path w="337566" h="238887">
                  <a:moveTo>
                    <a:pt x="96520" y="0"/>
                  </a:moveTo>
                  <a:cubicBezTo>
                    <a:pt x="147447" y="0"/>
                    <a:pt x="206502" y="22098"/>
                    <a:pt x="242316" y="48133"/>
                  </a:cubicBezTo>
                  <a:lnTo>
                    <a:pt x="248920" y="58039"/>
                  </a:lnTo>
                  <a:cubicBezTo>
                    <a:pt x="337566" y="138684"/>
                    <a:pt x="217297" y="238887"/>
                    <a:pt x="115570" y="238887"/>
                  </a:cubicBezTo>
                  <a:cubicBezTo>
                    <a:pt x="91694" y="238887"/>
                    <a:pt x="68707" y="233299"/>
                    <a:pt x="49657" y="220599"/>
                  </a:cubicBezTo>
                  <a:cubicBezTo>
                    <a:pt x="16637" y="197485"/>
                    <a:pt x="0" y="127762"/>
                    <a:pt x="0" y="91313"/>
                  </a:cubicBezTo>
                  <a:cubicBezTo>
                    <a:pt x="0" y="23622"/>
                    <a:pt x="43942" y="0"/>
                    <a:pt x="96520" y="0"/>
                  </a:cubicBezTo>
                  <a:close/>
                </a:path>
              </a:pathLst>
            </a:custGeom>
            <a:solidFill>
              <a:srgbClr val="666666">
                <a:alpha val="71373"/>
              </a:srgbClr>
            </a:solidFill>
          </p:spPr>
        </p:sp>
      </p:grpSp>
      <p:grpSp>
        <p:nvGrpSpPr>
          <p:cNvPr id="78" name="Group 78"/>
          <p:cNvGrpSpPr/>
          <p:nvPr/>
        </p:nvGrpSpPr>
        <p:grpSpPr>
          <a:xfrm rot="-10800000">
            <a:off x="15154418" y="6423858"/>
            <a:ext cx="216638" cy="182474"/>
            <a:chOff x="0" y="0"/>
            <a:chExt cx="288851" cy="243299"/>
          </a:xfrm>
        </p:grpSpPr>
        <p:sp>
          <p:nvSpPr>
            <p:cNvPr id="79" name="Freeform 79"/>
            <p:cNvSpPr/>
            <p:nvPr/>
          </p:nvSpPr>
          <p:spPr>
            <a:xfrm>
              <a:off x="0" y="127"/>
              <a:ext cx="288798" cy="243078"/>
            </a:xfrm>
            <a:custGeom>
              <a:avLst/>
              <a:gdLst/>
              <a:ahLst/>
              <a:cxnLst/>
              <a:rect l="l" t="t" r="r" b="b"/>
              <a:pathLst>
                <a:path w="288798" h="243078">
                  <a:moveTo>
                    <a:pt x="141605" y="0"/>
                  </a:moveTo>
                  <a:cubicBezTo>
                    <a:pt x="192405" y="0"/>
                    <a:pt x="233172" y="38989"/>
                    <a:pt x="268859" y="86614"/>
                  </a:cubicBezTo>
                  <a:cubicBezTo>
                    <a:pt x="272161" y="96520"/>
                    <a:pt x="282194" y="109855"/>
                    <a:pt x="285496" y="119761"/>
                  </a:cubicBezTo>
                  <a:lnTo>
                    <a:pt x="288798" y="129667"/>
                  </a:lnTo>
                  <a:cubicBezTo>
                    <a:pt x="288798" y="146304"/>
                    <a:pt x="275590" y="166116"/>
                    <a:pt x="258953" y="179451"/>
                  </a:cubicBezTo>
                  <a:cubicBezTo>
                    <a:pt x="229362" y="203581"/>
                    <a:pt x="156210" y="243078"/>
                    <a:pt x="102997" y="243078"/>
                  </a:cubicBezTo>
                  <a:cubicBezTo>
                    <a:pt x="90551" y="243078"/>
                    <a:pt x="79248" y="240919"/>
                    <a:pt x="69723" y="235839"/>
                  </a:cubicBezTo>
                  <a:cubicBezTo>
                    <a:pt x="49784" y="229235"/>
                    <a:pt x="36576" y="212598"/>
                    <a:pt x="26543" y="192659"/>
                  </a:cubicBezTo>
                  <a:cubicBezTo>
                    <a:pt x="0" y="129667"/>
                    <a:pt x="16637" y="60071"/>
                    <a:pt x="76327" y="20193"/>
                  </a:cubicBezTo>
                  <a:cubicBezTo>
                    <a:pt x="99949" y="6096"/>
                    <a:pt x="121539" y="0"/>
                    <a:pt x="141605" y="0"/>
                  </a:cubicBezTo>
                  <a:close/>
                </a:path>
              </a:pathLst>
            </a:custGeom>
            <a:solidFill>
              <a:srgbClr val="666666">
                <a:alpha val="71373"/>
              </a:srgbClr>
            </a:solidFill>
          </p:spPr>
        </p:sp>
      </p:grpSp>
      <p:grpSp>
        <p:nvGrpSpPr>
          <p:cNvPr id="80" name="Group 80"/>
          <p:cNvGrpSpPr/>
          <p:nvPr/>
        </p:nvGrpSpPr>
        <p:grpSpPr>
          <a:xfrm rot="-10800000">
            <a:off x="15891294" y="1653940"/>
            <a:ext cx="256526" cy="210974"/>
            <a:chOff x="0" y="0"/>
            <a:chExt cx="342035" cy="281299"/>
          </a:xfrm>
        </p:grpSpPr>
        <p:sp>
          <p:nvSpPr>
            <p:cNvPr id="81" name="Freeform 81"/>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666666">
                <a:alpha val="71373"/>
              </a:srgbClr>
            </a:solidFill>
          </p:spPr>
        </p:sp>
      </p:grpSp>
      <p:grpSp>
        <p:nvGrpSpPr>
          <p:cNvPr id="82" name="Group 82"/>
          <p:cNvGrpSpPr/>
          <p:nvPr/>
        </p:nvGrpSpPr>
        <p:grpSpPr>
          <a:xfrm rot="-10800000">
            <a:off x="3709002" y="414726"/>
            <a:ext cx="236624" cy="185258"/>
            <a:chOff x="0" y="0"/>
            <a:chExt cx="315499" cy="247011"/>
          </a:xfrm>
        </p:grpSpPr>
        <p:sp>
          <p:nvSpPr>
            <p:cNvPr id="83" name="Freeform 83"/>
            <p:cNvSpPr/>
            <p:nvPr/>
          </p:nvSpPr>
          <p:spPr>
            <a:xfrm>
              <a:off x="127" y="0"/>
              <a:ext cx="315341" cy="247015"/>
            </a:xfrm>
            <a:custGeom>
              <a:avLst/>
              <a:gdLst/>
              <a:ahLst/>
              <a:cxnLst/>
              <a:rect l="l" t="t" r="r" b="b"/>
              <a:pathLst>
                <a:path w="315341" h="247015">
                  <a:moveTo>
                    <a:pt x="189484" y="0"/>
                  </a:moveTo>
                  <a:cubicBezTo>
                    <a:pt x="233172" y="0"/>
                    <a:pt x="277114" y="13462"/>
                    <a:pt x="295402" y="47879"/>
                  </a:cubicBezTo>
                  <a:cubicBezTo>
                    <a:pt x="315341" y="91059"/>
                    <a:pt x="308737" y="134239"/>
                    <a:pt x="285496" y="177419"/>
                  </a:cubicBezTo>
                  <a:cubicBezTo>
                    <a:pt x="265557" y="210566"/>
                    <a:pt x="245618" y="230505"/>
                    <a:pt x="219075" y="240411"/>
                  </a:cubicBezTo>
                  <a:cubicBezTo>
                    <a:pt x="199136" y="247015"/>
                    <a:pt x="169291" y="247015"/>
                    <a:pt x="142748" y="247015"/>
                  </a:cubicBezTo>
                  <a:cubicBezTo>
                    <a:pt x="99568" y="243713"/>
                    <a:pt x="46482" y="247015"/>
                    <a:pt x="26543" y="197231"/>
                  </a:cubicBezTo>
                  <a:cubicBezTo>
                    <a:pt x="0" y="144145"/>
                    <a:pt x="62992" y="41148"/>
                    <a:pt x="112776" y="14605"/>
                  </a:cubicBezTo>
                  <a:cubicBezTo>
                    <a:pt x="133604" y="5588"/>
                    <a:pt x="161544" y="0"/>
                    <a:pt x="189484" y="0"/>
                  </a:cubicBezTo>
                  <a:close/>
                </a:path>
              </a:pathLst>
            </a:custGeom>
            <a:solidFill>
              <a:srgbClr val="666666">
                <a:alpha val="71373"/>
              </a:srgbClr>
            </a:solidFill>
          </p:spPr>
        </p:sp>
      </p:grpSp>
      <p:grpSp>
        <p:nvGrpSpPr>
          <p:cNvPr id="84" name="Group 84"/>
          <p:cNvGrpSpPr/>
          <p:nvPr/>
        </p:nvGrpSpPr>
        <p:grpSpPr>
          <a:xfrm rot="-10800000">
            <a:off x="14021704" y="7281706"/>
            <a:ext cx="201732" cy="220720"/>
            <a:chOff x="0" y="0"/>
            <a:chExt cx="268976" cy="294293"/>
          </a:xfrm>
        </p:grpSpPr>
        <p:sp>
          <p:nvSpPr>
            <p:cNvPr id="85" name="Freeform 85"/>
            <p:cNvSpPr/>
            <p:nvPr/>
          </p:nvSpPr>
          <p:spPr>
            <a:xfrm>
              <a:off x="127" y="127"/>
              <a:ext cx="268732" cy="294005"/>
            </a:xfrm>
            <a:custGeom>
              <a:avLst/>
              <a:gdLst/>
              <a:ahLst/>
              <a:cxnLst/>
              <a:rect l="l" t="t" r="r" b="b"/>
              <a:pathLst>
                <a:path w="268732" h="294005">
                  <a:moveTo>
                    <a:pt x="148971" y="0"/>
                  </a:moveTo>
                  <a:cubicBezTo>
                    <a:pt x="150241" y="0"/>
                    <a:pt x="151511" y="0"/>
                    <a:pt x="152654" y="127"/>
                  </a:cubicBezTo>
                  <a:cubicBezTo>
                    <a:pt x="195834" y="10033"/>
                    <a:pt x="245618" y="113030"/>
                    <a:pt x="258826" y="149479"/>
                  </a:cubicBezTo>
                  <a:cubicBezTo>
                    <a:pt x="268732" y="195834"/>
                    <a:pt x="235712" y="265684"/>
                    <a:pt x="199136" y="285496"/>
                  </a:cubicBezTo>
                  <a:cubicBezTo>
                    <a:pt x="188722" y="291338"/>
                    <a:pt x="175514" y="294005"/>
                    <a:pt x="160909" y="294005"/>
                  </a:cubicBezTo>
                  <a:cubicBezTo>
                    <a:pt x="101092" y="294005"/>
                    <a:pt x="17907" y="249174"/>
                    <a:pt x="10033" y="195834"/>
                  </a:cubicBezTo>
                  <a:cubicBezTo>
                    <a:pt x="0" y="162687"/>
                    <a:pt x="13335" y="129540"/>
                    <a:pt x="29972" y="99568"/>
                  </a:cubicBezTo>
                  <a:cubicBezTo>
                    <a:pt x="49276" y="64135"/>
                    <a:pt x="100203" y="0"/>
                    <a:pt x="148971" y="0"/>
                  </a:cubicBezTo>
                  <a:close/>
                </a:path>
              </a:pathLst>
            </a:custGeom>
            <a:solidFill>
              <a:srgbClr val="666666">
                <a:alpha val="71373"/>
              </a:srgbClr>
            </a:solidFill>
          </p:spPr>
        </p:sp>
      </p:grpSp>
      <p:grpSp>
        <p:nvGrpSpPr>
          <p:cNvPr id="86" name="Group 86"/>
          <p:cNvGrpSpPr/>
          <p:nvPr/>
        </p:nvGrpSpPr>
        <p:grpSpPr>
          <a:xfrm rot="-10800000">
            <a:off x="9139906" y="9449280"/>
            <a:ext cx="258738" cy="192628"/>
            <a:chOff x="0" y="0"/>
            <a:chExt cx="344984" cy="256837"/>
          </a:xfrm>
        </p:grpSpPr>
        <p:sp>
          <p:nvSpPr>
            <p:cNvPr id="87" name="Freeform 87"/>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666666">
                <a:alpha val="71373"/>
              </a:srgbClr>
            </a:solidFill>
          </p:spPr>
        </p:sp>
      </p:grpSp>
      <p:grpSp>
        <p:nvGrpSpPr>
          <p:cNvPr id="88" name="Group 88"/>
          <p:cNvGrpSpPr/>
          <p:nvPr/>
        </p:nvGrpSpPr>
        <p:grpSpPr>
          <a:xfrm rot="-10800000">
            <a:off x="10390002" y="9000390"/>
            <a:ext cx="240228" cy="216380"/>
            <a:chOff x="0" y="0"/>
            <a:chExt cx="320304" cy="288507"/>
          </a:xfrm>
        </p:grpSpPr>
        <p:sp>
          <p:nvSpPr>
            <p:cNvPr id="89" name="Freeform 89"/>
            <p:cNvSpPr/>
            <p:nvPr/>
          </p:nvSpPr>
          <p:spPr>
            <a:xfrm>
              <a:off x="127" y="127"/>
              <a:ext cx="320040" cy="288417"/>
            </a:xfrm>
            <a:custGeom>
              <a:avLst/>
              <a:gdLst/>
              <a:ahLst/>
              <a:cxnLst/>
              <a:rect l="l" t="t" r="r" b="b"/>
              <a:pathLst>
                <a:path w="320040" h="288417">
                  <a:moveTo>
                    <a:pt x="195199" y="0"/>
                  </a:moveTo>
                  <a:cubicBezTo>
                    <a:pt x="197866" y="0"/>
                    <a:pt x="200279" y="127"/>
                    <a:pt x="202438" y="254"/>
                  </a:cubicBezTo>
                  <a:cubicBezTo>
                    <a:pt x="209042" y="254"/>
                    <a:pt x="215646" y="10160"/>
                    <a:pt x="215646" y="10160"/>
                  </a:cubicBezTo>
                  <a:cubicBezTo>
                    <a:pt x="242189" y="59944"/>
                    <a:pt x="288671" y="116459"/>
                    <a:pt x="302006" y="176149"/>
                  </a:cubicBezTo>
                  <a:cubicBezTo>
                    <a:pt x="320040" y="259334"/>
                    <a:pt x="274066" y="288417"/>
                    <a:pt x="216027" y="288417"/>
                  </a:cubicBezTo>
                  <a:cubicBezTo>
                    <a:pt x="167640" y="288417"/>
                    <a:pt x="110998" y="268224"/>
                    <a:pt x="76200" y="242570"/>
                  </a:cubicBezTo>
                  <a:cubicBezTo>
                    <a:pt x="39751" y="212725"/>
                    <a:pt x="0" y="113157"/>
                    <a:pt x="23114" y="66548"/>
                  </a:cubicBezTo>
                  <a:cubicBezTo>
                    <a:pt x="42037" y="28829"/>
                    <a:pt x="147701" y="0"/>
                    <a:pt x="195199" y="0"/>
                  </a:cubicBezTo>
                  <a:close/>
                </a:path>
              </a:pathLst>
            </a:custGeom>
            <a:solidFill>
              <a:srgbClr val="666666">
                <a:alpha val="71373"/>
              </a:srgbClr>
            </a:solidFill>
          </p:spPr>
        </p:sp>
      </p:grpSp>
      <p:grpSp>
        <p:nvGrpSpPr>
          <p:cNvPr id="90" name="Group 90"/>
          <p:cNvGrpSpPr/>
          <p:nvPr/>
        </p:nvGrpSpPr>
        <p:grpSpPr>
          <a:xfrm rot="-10800000">
            <a:off x="12156950" y="9251798"/>
            <a:ext cx="221716" cy="192792"/>
            <a:chOff x="0" y="0"/>
            <a:chExt cx="295621" cy="257056"/>
          </a:xfrm>
        </p:grpSpPr>
        <p:sp>
          <p:nvSpPr>
            <p:cNvPr id="91" name="Freeform 91"/>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666666">
                <a:alpha val="71373"/>
              </a:srgbClr>
            </a:solidFill>
          </p:spPr>
        </p:sp>
      </p:grpSp>
      <p:grpSp>
        <p:nvGrpSpPr>
          <p:cNvPr id="92" name="Group 92"/>
          <p:cNvGrpSpPr/>
          <p:nvPr/>
        </p:nvGrpSpPr>
        <p:grpSpPr>
          <a:xfrm rot="-10800000">
            <a:off x="4762338" y="9333674"/>
            <a:ext cx="239080" cy="200736"/>
            <a:chOff x="0" y="0"/>
            <a:chExt cx="318773" cy="267648"/>
          </a:xfrm>
        </p:grpSpPr>
        <p:sp>
          <p:nvSpPr>
            <p:cNvPr id="93" name="Freeform 93"/>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666666">
                <a:alpha val="71373"/>
              </a:srgbClr>
            </a:solidFill>
          </p:spPr>
        </p:sp>
      </p:grpSp>
      <p:grpSp>
        <p:nvGrpSpPr>
          <p:cNvPr id="94" name="Group 94"/>
          <p:cNvGrpSpPr/>
          <p:nvPr/>
        </p:nvGrpSpPr>
        <p:grpSpPr>
          <a:xfrm rot="-10800000">
            <a:off x="10192840" y="1914308"/>
            <a:ext cx="197146" cy="176004"/>
            <a:chOff x="0" y="0"/>
            <a:chExt cx="262861" cy="234672"/>
          </a:xfrm>
        </p:grpSpPr>
        <p:sp>
          <p:nvSpPr>
            <p:cNvPr id="95" name="Freeform 95"/>
            <p:cNvSpPr/>
            <p:nvPr/>
          </p:nvSpPr>
          <p:spPr>
            <a:xfrm>
              <a:off x="127" y="0"/>
              <a:ext cx="262636" cy="234569"/>
            </a:xfrm>
            <a:custGeom>
              <a:avLst/>
              <a:gdLst/>
              <a:ahLst/>
              <a:cxnLst/>
              <a:rect l="l" t="t" r="r" b="b"/>
              <a:pathLst>
                <a:path w="262636" h="234569">
                  <a:moveTo>
                    <a:pt x="124206" y="0"/>
                  </a:moveTo>
                  <a:cubicBezTo>
                    <a:pt x="126111" y="0"/>
                    <a:pt x="128016" y="127"/>
                    <a:pt x="129794" y="254"/>
                  </a:cubicBezTo>
                  <a:cubicBezTo>
                    <a:pt x="186309" y="3556"/>
                    <a:pt x="252603" y="46736"/>
                    <a:pt x="262636" y="103124"/>
                  </a:cubicBezTo>
                  <a:lnTo>
                    <a:pt x="262636" y="123063"/>
                  </a:lnTo>
                  <a:cubicBezTo>
                    <a:pt x="259842" y="200533"/>
                    <a:pt x="209677" y="234569"/>
                    <a:pt x="154432" y="234569"/>
                  </a:cubicBezTo>
                  <a:cubicBezTo>
                    <a:pt x="81661" y="234569"/>
                    <a:pt x="0" y="175895"/>
                    <a:pt x="3683" y="79883"/>
                  </a:cubicBezTo>
                  <a:cubicBezTo>
                    <a:pt x="6858" y="38481"/>
                    <a:pt x="77470" y="0"/>
                    <a:pt x="124206" y="0"/>
                  </a:cubicBezTo>
                  <a:close/>
                </a:path>
              </a:pathLst>
            </a:custGeom>
            <a:solidFill>
              <a:srgbClr val="666666">
                <a:alpha val="71373"/>
              </a:srgbClr>
            </a:solidFill>
          </p:spPr>
        </p:sp>
      </p:grpSp>
      <p:grpSp>
        <p:nvGrpSpPr>
          <p:cNvPr id="96" name="Group 96"/>
          <p:cNvGrpSpPr/>
          <p:nvPr/>
        </p:nvGrpSpPr>
        <p:grpSpPr>
          <a:xfrm rot="-10800000">
            <a:off x="15403728" y="7995486"/>
            <a:ext cx="186416" cy="200492"/>
            <a:chOff x="0" y="0"/>
            <a:chExt cx="248555" cy="267323"/>
          </a:xfrm>
        </p:grpSpPr>
        <p:sp>
          <p:nvSpPr>
            <p:cNvPr id="97" name="Freeform 97"/>
            <p:cNvSpPr/>
            <p:nvPr/>
          </p:nvSpPr>
          <p:spPr>
            <a:xfrm>
              <a:off x="0" y="0"/>
              <a:ext cx="248412" cy="267208"/>
            </a:xfrm>
            <a:custGeom>
              <a:avLst/>
              <a:gdLst/>
              <a:ahLst/>
              <a:cxnLst/>
              <a:rect l="l" t="t" r="r" b="b"/>
              <a:pathLst>
                <a:path w="248412" h="267208">
                  <a:moveTo>
                    <a:pt x="155194" y="0"/>
                  </a:moveTo>
                  <a:cubicBezTo>
                    <a:pt x="194818" y="0"/>
                    <a:pt x="248412" y="110744"/>
                    <a:pt x="242316" y="181356"/>
                  </a:cubicBezTo>
                  <a:cubicBezTo>
                    <a:pt x="242316" y="216535"/>
                    <a:pt x="172593" y="267208"/>
                    <a:pt x="131064" y="267208"/>
                  </a:cubicBezTo>
                  <a:cubicBezTo>
                    <a:pt x="125476" y="267208"/>
                    <a:pt x="120523" y="266319"/>
                    <a:pt x="116205" y="264414"/>
                  </a:cubicBezTo>
                  <a:cubicBezTo>
                    <a:pt x="110871" y="264795"/>
                    <a:pt x="105664" y="264795"/>
                    <a:pt x="100711" y="264795"/>
                  </a:cubicBezTo>
                  <a:cubicBezTo>
                    <a:pt x="37211" y="264795"/>
                    <a:pt x="0" y="242570"/>
                    <a:pt x="0" y="135001"/>
                  </a:cubicBezTo>
                  <a:cubicBezTo>
                    <a:pt x="13335" y="45339"/>
                    <a:pt x="79756" y="32131"/>
                    <a:pt x="146177" y="2159"/>
                  </a:cubicBezTo>
                  <a:cubicBezTo>
                    <a:pt x="148971" y="762"/>
                    <a:pt x="152019" y="0"/>
                    <a:pt x="155194" y="0"/>
                  </a:cubicBezTo>
                  <a:close/>
                </a:path>
              </a:pathLst>
            </a:custGeom>
            <a:solidFill>
              <a:srgbClr val="666666">
                <a:alpha val="71373"/>
              </a:srgbClr>
            </a:solidFill>
          </p:spPr>
        </p:sp>
      </p:grpSp>
      <p:grpSp>
        <p:nvGrpSpPr>
          <p:cNvPr id="98" name="Group 98"/>
          <p:cNvGrpSpPr/>
          <p:nvPr/>
        </p:nvGrpSpPr>
        <p:grpSpPr>
          <a:xfrm rot="-10800000">
            <a:off x="13787708" y="2378204"/>
            <a:ext cx="214182" cy="216626"/>
            <a:chOff x="0" y="0"/>
            <a:chExt cx="285576" cy="288835"/>
          </a:xfrm>
        </p:grpSpPr>
        <p:sp>
          <p:nvSpPr>
            <p:cNvPr id="99" name="Freeform 99"/>
            <p:cNvSpPr/>
            <p:nvPr/>
          </p:nvSpPr>
          <p:spPr>
            <a:xfrm>
              <a:off x="0" y="127"/>
              <a:ext cx="285496" cy="288544"/>
            </a:xfrm>
            <a:custGeom>
              <a:avLst/>
              <a:gdLst/>
              <a:ahLst/>
              <a:cxnLst/>
              <a:rect l="l" t="t" r="r" b="b"/>
              <a:pathLst>
                <a:path w="285496" h="288544">
                  <a:moveTo>
                    <a:pt x="157099" y="0"/>
                  </a:moveTo>
                  <a:cubicBezTo>
                    <a:pt x="170180" y="0"/>
                    <a:pt x="183261" y="3556"/>
                    <a:pt x="195834" y="12192"/>
                  </a:cubicBezTo>
                  <a:cubicBezTo>
                    <a:pt x="228981" y="38862"/>
                    <a:pt x="248920" y="105156"/>
                    <a:pt x="262255" y="141732"/>
                  </a:cubicBezTo>
                  <a:cubicBezTo>
                    <a:pt x="285496" y="211455"/>
                    <a:pt x="212471" y="247904"/>
                    <a:pt x="172593" y="277749"/>
                  </a:cubicBezTo>
                  <a:cubicBezTo>
                    <a:pt x="164465" y="285115"/>
                    <a:pt x="153416" y="288544"/>
                    <a:pt x="140462" y="288544"/>
                  </a:cubicBezTo>
                  <a:cubicBezTo>
                    <a:pt x="89789" y="288544"/>
                    <a:pt x="13208" y="235077"/>
                    <a:pt x="0" y="158242"/>
                  </a:cubicBezTo>
                  <a:cubicBezTo>
                    <a:pt x="16764" y="138303"/>
                    <a:pt x="16764" y="91948"/>
                    <a:pt x="46482" y="61976"/>
                  </a:cubicBezTo>
                  <a:cubicBezTo>
                    <a:pt x="74422" y="36830"/>
                    <a:pt x="115697" y="0"/>
                    <a:pt x="157099" y="0"/>
                  </a:cubicBezTo>
                  <a:close/>
                </a:path>
              </a:pathLst>
            </a:custGeom>
            <a:solidFill>
              <a:srgbClr val="666666">
                <a:alpha val="71373"/>
              </a:srgbClr>
            </a:solidFill>
          </p:spPr>
        </p:sp>
      </p:grpSp>
      <p:grpSp>
        <p:nvGrpSpPr>
          <p:cNvPr id="100" name="Group 100"/>
          <p:cNvGrpSpPr/>
          <p:nvPr/>
        </p:nvGrpSpPr>
        <p:grpSpPr>
          <a:xfrm rot="-10800000">
            <a:off x="14916664" y="2385370"/>
            <a:ext cx="206728" cy="202294"/>
            <a:chOff x="0" y="0"/>
            <a:chExt cx="275637" cy="269725"/>
          </a:xfrm>
        </p:grpSpPr>
        <p:sp>
          <p:nvSpPr>
            <p:cNvPr id="101" name="Freeform 101"/>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666666">
                <a:alpha val="71373"/>
              </a:srgbClr>
            </a:solidFill>
          </p:spPr>
        </p:sp>
      </p:grpSp>
      <p:grpSp>
        <p:nvGrpSpPr>
          <p:cNvPr id="102" name="Group 102"/>
          <p:cNvGrpSpPr/>
          <p:nvPr/>
        </p:nvGrpSpPr>
        <p:grpSpPr>
          <a:xfrm rot="-10800000">
            <a:off x="14843270" y="4220108"/>
            <a:ext cx="226632" cy="207698"/>
            <a:chOff x="0" y="0"/>
            <a:chExt cx="302176" cy="276931"/>
          </a:xfrm>
        </p:grpSpPr>
        <p:sp>
          <p:nvSpPr>
            <p:cNvPr id="103" name="Freeform 103"/>
            <p:cNvSpPr/>
            <p:nvPr/>
          </p:nvSpPr>
          <p:spPr>
            <a:xfrm>
              <a:off x="127" y="127"/>
              <a:ext cx="302006" cy="276733"/>
            </a:xfrm>
            <a:custGeom>
              <a:avLst/>
              <a:gdLst/>
              <a:ahLst/>
              <a:cxnLst/>
              <a:rect l="l" t="t" r="r" b="b"/>
              <a:pathLst>
                <a:path w="302006" h="276733">
                  <a:moveTo>
                    <a:pt x="152654" y="0"/>
                  </a:moveTo>
                  <a:cubicBezTo>
                    <a:pt x="262128" y="0"/>
                    <a:pt x="302006" y="86233"/>
                    <a:pt x="295402" y="142748"/>
                  </a:cubicBezTo>
                  <a:cubicBezTo>
                    <a:pt x="289179" y="192278"/>
                    <a:pt x="251079" y="276733"/>
                    <a:pt x="167640" y="276733"/>
                  </a:cubicBezTo>
                  <a:cubicBezTo>
                    <a:pt x="161798" y="276733"/>
                    <a:pt x="155575" y="276352"/>
                    <a:pt x="149352" y="275463"/>
                  </a:cubicBezTo>
                  <a:cubicBezTo>
                    <a:pt x="102870" y="265557"/>
                    <a:pt x="39878" y="245618"/>
                    <a:pt x="29718" y="212471"/>
                  </a:cubicBezTo>
                  <a:cubicBezTo>
                    <a:pt x="0" y="132715"/>
                    <a:pt x="86233" y="13208"/>
                    <a:pt x="152654" y="0"/>
                  </a:cubicBezTo>
                  <a:close/>
                </a:path>
              </a:pathLst>
            </a:custGeom>
            <a:solidFill>
              <a:srgbClr val="666666">
                <a:alpha val="71373"/>
              </a:srgbClr>
            </a:solidFill>
          </p:spPr>
        </p:sp>
      </p:grpSp>
      <p:grpSp>
        <p:nvGrpSpPr>
          <p:cNvPr id="104" name="Group 104"/>
          <p:cNvGrpSpPr/>
          <p:nvPr/>
        </p:nvGrpSpPr>
        <p:grpSpPr>
          <a:xfrm rot="-10800000">
            <a:off x="13899752" y="4217242"/>
            <a:ext cx="214182" cy="198116"/>
            <a:chOff x="0" y="0"/>
            <a:chExt cx="285576" cy="264155"/>
          </a:xfrm>
        </p:grpSpPr>
        <p:sp>
          <p:nvSpPr>
            <p:cNvPr id="105" name="Freeform 105"/>
            <p:cNvSpPr/>
            <p:nvPr/>
          </p:nvSpPr>
          <p:spPr>
            <a:xfrm>
              <a:off x="127" y="0"/>
              <a:ext cx="285496" cy="264160"/>
            </a:xfrm>
            <a:custGeom>
              <a:avLst/>
              <a:gdLst/>
              <a:ahLst/>
              <a:cxnLst/>
              <a:rect l="l" t="t" r="r" b="b"/>
              <a:pathLst>
                <a:path w="285496" h="264160">
                  <a:moveTo>
                    <a:pt x="113538" y="0"/>
                  </a:moveTo>
                  <a:cubicBezTo>
                    <a:pt x="135763" y="0"/>
                    <a:pt x="156464" y="5080"/>
                    <a:pt x="169291" y="16764"/>
                  </a:cubicBezTo>
                  <a:cubicBezTo>
                    <a:pt x="199263" y="43307"/>
                    <a:pt x="285496" y="102997"/>
                    <a:pt x="282067" y="152781"/>
                  </a:cubicBezTo>
                  <a:lnTo>
                    <a:pt x="272161" y="162687"/>
                  </a:lnTo>
                  <a:cubicBezTo>
                    <a:pt x="258953" y="185928"/>
                    <a:pt x="219075" y="229108"/>
                    <a:pt x="192532" y="235712"/>
                  </a:cubicBezTo>
                  <a:cubicBezTo>
                    <a:pt x="162433" y="249936"/>
                    <a:pt x="133096" y="264160"/>
                    <a:pt x="104902" y="264160"/>
                  </a:cubicBezTo>
                  <a:cubicBezTo>
                    <a:pt x="80391" y="264160"/>
                    <a:pt x="56388" y="253365"/>
                    <a:pt x="33274" y="222504"/>
                  </a:cubicBezTo>
                  <a:cubicBezTo>
                    <a:pt x="16637" y="199136"/>
                    <a:pt x="6604" y="165989"/>
                    <a:pt x="3302" y="132842"/>
                  </a:cubicBezTo>
                  <a:cubicBezTo>
                    <a:pt x="0" y="99695"/>
                    <a:pt x="3302" y="63119"/>
                    <a:pt x="23241" y="33401"/>
                  </a:cubicBezTo>
                  <a:cubicBezTo>
                    <a:pt x="39497" y="12827"/>
                    <a:pt x="78232" y="0"/>
                    <a:pt x="113538" y="0"/>
                  </a:cubicBezTo>
                  <a:close/>
                </a:path>
              </a:pathLst>
            </a:custGeom>
            <a:solidFill>
              <a:srgbClr val="666666">
                <a:alpha val="71373"/>
              </a:srgbClr>
            </a:solidFill>
          </p:spPr>
        </p:sp>
      </p:grpSp>
      <p:grpSp>
        <p:nvGrpSpPr>
          <p:cNvPr id="106" name="Group 106"/>
          <p:cNvGrpSpPr/>
          <p:nvPr/>
        </p:nvGrpSpPr>
        <p:grpSpPr>
          <a:xfrm rot="-10800000">
            <a:off x="13404322" y="4907516"/>
            <a:ext cx="246534" cy="202620"/>
            <a:chOff x="0" y="0"/>
            <a:chExt cx="328712" cy="270160"/>
          </a:xfrm>
        </p:grpSpPr>
        <p:sp>
          <p:nvSpPr>
            <p:cNvPr id="107" name="Freeform 107"/>
            <p:cNvSpPr/>
            <p:nvPr/>
          </p:nvSpPr>
          <p:spPr>
            <a:xfrm>
              <a:off x="0" y="127"/>
              <a:ext cx="328803" cy="270002"/>
            </a:xfrm>
            <a:custGeom>
              <a:avLst/>
              <a:gdLst/>
              <a:ahLst/>
              <a:cxnLst/>
              <a:rect l="l" t="t" r="r" b="b"/>
              <a:pathLst>
                <a:path w="328803" h="270002">
                  <a:moveTo>
                    <a:pt x="179324" y="0"/>
                  </a:moveTo>
                  <a:cubicBezTo>
                    <a:pt x="180467" y="0"/>
                    <a:pt x="181610" y="0"/>
                    <a:pt x="182626" y="254"/>
                  </a:cubicBezTo>
                  <a:cubicBezTo>
                    <a:pt x="242316" y="16891"/>
                    <a:pt x="295529" y="89916"/>
                    <a:pt x="315468" y="129794"/>
                  </a:cubicBezTo>
                  <a:cubicBezTo>
                    <a:pt x="328803" y="149606"/>
                    <a:pt x="282321" y="216027"/>
                    <a:pt x="249047" y="245999"/>
                  </a:cubicBezTo>
                  <a:cubicBezTo>
                    <a:pt x="228600" y="259588"/>
                    <a:pt x="195834" y="270002"/>
                    <a:pt x="167640" y="270002"/>
                  </a:cubicBezTo>
                  <a:cubicBezTo>
                    <a:pt x="154559" y="270002"/>
                    <a:pt x="142367" y="267843"/>
                    <a:pt x="132969" y="262509"/>
                  </a:cubicBezTo>
                  <a:cubicBezTo>
                    <a:pt x="53213" y="219202"/>
                    <a:pt x="0" y="96520"/>
                    <a:pt x="79756" y="36830"/>
                  </a:cubicBezTo>
                  <a:cubicBezTo>
                    <a:pt x="101600" y="24257"/>
                    <a:pt x="158750" y="0"/>
                    <a:pt x="179324" y="0"/>
                  </a:cubicBezTo>
                  <a:close/>
                </a:path>
              </a:pathLst>
            </a:custGeom>
            <a:solidFill>
              <a:srgbClr val="666666">
                <a:alpha val="71373"/>
              </a:srgbClr>
            </a:solidFill>
          </p:spPr>
        </p:sp>
      </p:grpSp>
      <p:grpSp>
        <p:nvGrpSpPr>
          <p:cNvPr id="108" name="Group 108"/>
          <p:cNvGrpSpPr/>
          <p:nvPr/>
        </p:nvGrpSpPr>
        <p:grpSpPr>
          <a:xfrm rot="-10800000">
            <a:off x="16695414" y="1796368"/>
            <a:ext cx="236624" cy="216626"/>
            <a:chOff x="0" y="0"/>
            <a:chExt cx="315499" cy="288835"/>
          </a:xfrm>
        </p:grpSpPr>
        <p:sp>
          <p:nvSpPr>
            <p:cNvPr id="109" name="Freeform 109"/>
            <p:cNvSpPr/>
            <p:nvPr/>
          </p:nvSpPr>
          <p:spPr>
            <a:xfrm>
              <a:off x="127" y="0"/>
              <a:ext cx="315341" cy="288798"/>
            </a:xfrm>
            <a:custGeom>
              <a:avLst/>
              <a:gdLst/>
              <a:ahLst/>
              <a:cxnLst/>
              <a:rect l="l" t="t" r="r" b="b"/>
              <a:pathLst>
                <a:path w="315341" h="288798">
                  <a:moveTo>
                    <a:pt x="146050" y="0"/>
                  </a:moveTo>
                  <a:cubicBezTo>
                    <a:pt x="232410" y="0"/>
                    <a:pt x="315341" y="126111"/>
                    <a:pt x="305435" y="192532"/>
                  </a:cubicBezTo>
                  <a:cubicBezTo>
                    <a:pt x="277876" y="263652"/>
                    <a:pt x="225044" y="288798"/>
                    <a:pt x="177546" y="288798"/>
                  </a:cubicBezTo>
                  <a:cubicBezTo>
                    <a:pt x="156210" y="288798"/>
                    <a:pt x="136017" y="283718"/>
                    <a:pt x="119507" y="275590"/>
                  </a:cubicBezTo>
                  <a:cubicBezTo>
                    <a:pt x="73025" y="248920"/>
                    <a:pt x="0" y="175895"/>
                    <a:pt x="46355" y="92964"/>
                  </a:cubicBezTo>
                  <a:cubicBezTo>
                    <a:pt x="66421" y="49784"/>
                    <a:pt x="112776" y="0"/>
                    <a:pt x="146050" y="0"/>
                  </a:cubicBezTo>
                  <a:close/>
                </a:path>
              </a:pathLst>
            </a:custGeom>
            <a:solidFill>
              <a:srgbClr val="666666">
                <a:alpha val="71373"/>
              </a:srgbClr>
            </a:solidFill>
          </p:spPr>
        </p:sp>
      </p:grpSp>
      <p:grpSp>
        <p:nvGrpSpPr>
          <p:cNvPr id="110" name="Group 110"/>
          <p:cNvGrpSpPr/>
          <p:nvPr/>
        </p:nvGrpSpPr>
        <p:grpSpPr>
          <a:xfrm rot="-10800000">
            <a:off x="16563564" y="518870"/>
            <a:ext cx="216720" cy="209828"/>
            <a:chOff x="0" y="0"/>
            <a:chExt cx="288960" cy="279771"/>
          </a:xfrm>
        </p:grpSpPr>
        <p:sp>
          <p:nvSpPr>
            <p:cNvPr id="111" name="Freeform 111"/>
            <p:cNvSpPr/>
            <p:nvPr/>
          </p:nvSpPr>
          <p:spPr>
            <a:xfrm>
              <a:off x="127" y="0"/>
              <a:ext cx="288798" cy="279781"/>
            </a:xfrm>
            <a:custGeom>
              <a:avLst/>
              <a:gdLst/>
              <a:ahLst/>
              <a:cxnLst/>
              <a:rect l="l" t="t" r="r" b="b"/>
              <a:pathLst>
                <a:path w="288798" h="279781">
                  <a:moveTo>
                    <a:pt x="154178" y="127"/>
                  </a:moveTo>
                  <a:cubicBezTo>
                    <a:pt x="166751" y="127"/>
                    <a:pt x="179578" y="3302"/>
                    <a:pt x="192532" y="10541"/>
                  </a:cubicBezTo>
                  <a:cubicBezTo>
                    <a:pt x="225679" y="27051"/>
                    <a:pt x="245618" y="63500"/>
                    <a:pt x="268859" y="96774"/>
                  </a:cubicBezTo>
                  <a:cubicBezTo>
                    <a:pt x="275463" y="113411"/>
                    <a:pt x="288798" y="133223"/>
                    <a:pt x="288798" y="153289"/>
                  </a:cubicBezTo>
                  <a:cubicBezTo>
                    <a:pt x="288798" y="201168"/>
                    <a:pt x="193548" y="279781"/>
                    <a:pt x="145034" y="279781"/>
                  </a:cubicBezTo>
                  <a:cubicBezTo>
                    <a:pt x="143129" y="279781"/>
                    <a:pt x="141224" y="279654"/>
                    <a:pt x="139446" y="279400"/>
                  </a:cubicBezTo>
                  <a:cubicBezTo>
                    <a:pt x="106299" y="275971"/>
                    <a:pt x="76454" y="249428"/>
                    <a:pt x="53213" y="219710"/>
                  </a:cubicBezTo>
                  <a:cubicBezTo>
                    <a:pt x="0" y="153162"/>
                    <a:pt x="0" y="126619"/>
                    <a:pt x="53086" y="63500"/>
                  </a:cubicBezTo>
                  <a:cubicBezTo>
                    <a:pt x="78232" y="30861"/>
                    <a:pt x="114808" y="0"/>
                    <a:pt x="154178" y="0"/>
                  </a:cubicBezTo>
                  <a:close/>
                </a:path>
              </a:pathLst>
            </a:custGeom>
            <a:solidFill>
              <a:srgbClr val="666666">
                <a:alpha val="71373"/>
              </a:srgbClr>
            </a:solidFill>
          </p:spPr>
        </p:sp>
      </p:grpSp>
      <p:grpSp>
        <p:nvGrpSpPr>
          <p:cNvPr id="112" name="Group 112"/>
          <p:cNvGrpSpPr/>
          <p:nvPr/>
        </p:nvGrpSpPr>
        <p:grpSpPr>
          <a:xfrm rot="-10800000">
            <a:off x="16038164" y="2381558"/>
            <a:ext cx="206646" cy="209910"/>
            <a:chOff x="0" y="0"/>
            <a:chExt cx="275528" cy="279880"/>
          </a:xfrm>
        </p:grpSpPr>
        <p:sp>
          <p:nvSpPr>
            <p:cNvPr id="113" name="Freeform 113"/>
            <p:cNvSpPr/>
            <p:nvPr/>
          </p:nvSpPr>
          <p:spPr>
            <a:xfrm>
              <a:off x="0" y="0"/>
              <a:ext cx="275590" cy="279908"/>
            </a:xfrm>
            <a:custGeom>
              <a:avLst/>
              <a:gdLst/>
              <a:ahLst/>
              <a:cxnLst/>
              <a:rect l="l" t="t" r="r" b="b"/>
              <a:pathLst>
                <a:path w="275590" h="279908">
                  <a:moveTo>
                    <a:pt x="108077" y="0"/>
                  </a:moveTo>
                  <a:cubicBezTo>
                    <a:pt x="118999" y="0"/>
                    <a:pt x="130556" y="2159"/>
                    <a:pt x="142748" y="6731"/>
                  </a:cubicBezTo>
                  <a:cubicBezTo>
                    <a:pt x="275590" y="43180"/>
                    <a:pt x="255651" y="152781"/>
                    <a:pt x="212471" y="242443"/>
                  </a:cubicBezTo>
                  <a:cubicBezTo>
                    <a:pt x="207391" y="263144"/>
                    <a:pt x="155575" y="279908"/>
                    <a:pt x="125349" y="279908"/>
                  </a:cubicBezTo>
                  <a:cubicBezTo>
                    <a:pt x="116840" y="279908"/>
                    <a:pt x="109982" y="278638"/>
                    <a:pt x="106299" y="275590"/>
                  </a:cubicBezTo>
                  <a:cubicBezTo>
                    <a:pt x="79756" y="255778"/>
                    <a:pt x="39878" y="229235"/>
                    <a:pt x="23241" y="202565"/>
                  </a:cubicBezTo>
                  <a:cubicBezTo>
                    <a:pt x="6604" y="172720"/>
                    <a:pt x="0" y="136144"/>
                    <a:pt x="9906" y="96393"/>
                  </a:cubicBezTo>
                  <a:cubicBezTo>
                    <a:pt x="20955" y="47117"/>
                    <a:pt x="56769" y="0"/>
                    <a:pt x="108077" y="0"/>
                  </a:cubicBezTo>
                  <a:close/>
                </a:path>
              </a:pathLst>
            </a:custGeom>
            <a:solidFill>
              <a:srgbClr val="666666">
                <a:alpha val="71373"/>
              </a:srgbClr>
            </a:solidFill>
          </p:spPr>
        </p:sp>
      </p:grpSp>
      <p:grpSp>
        <p:nvGrpSpPr>
          <p:cNvPr id="114" name="Group 114"/>
          <p:cNvGrpSpPr/>
          <p:nvPr/>
        </p:nvGrpSpPr>
        <p:grpSpPr>
          <a:xfrm rot="-10800000">
            <a:off x="10462874" y="3675948"/>
            <a:ext cx="273072" cy="189926"/>
            <a:chOff x="0" y="0"/>
            <a:chExt cx="364096" cy="253235"/>
          </a:xfrm>
        </p:grpSpPr>
        <p:sp>
          <p:nvSpPr>
            <p:cNvPr id="115" name="Freeform 115"/>
            <p:cNvSpPr/>
            <p:nvPr/>
          </p:nvSpPr>
          <p:spPr>
            <a:xfrm>
              <a:off x="0" y="0"/>
              <a:ext cx="363982" cy="253238"/>
            </a:xfrm>
            <a:custGeom>
              <a:avLst/>
              <a:gdLst/>
              <a:ahLst/>
              <a:cxnLst/>
              <a:rect l="l" t="t" r="r" b="b"/>
              <a:pathLst>
                <a:path w="363982" h="253238">
                  <a:moveTo>
                    <a:pt x="178054" y="0"/>
                  </a:moveTo>
                  <a:cubicBezTo>
                    <a:pt x="285242" y="0"/>
                    <a:pt x="363982" y="143256"/>
                    <a:pt x="279273" y="216789"/>
                  </a:cubicBezTo>
                  <a:cubicBezTo>
                    <a:pt x="262636" y="229997"/>
                    <a:pt x="246126" y="243332"/>
                    <a:pt x="219583" y="246634"/>
                  </a:cubicBezTo>
                  <a:cubicBezTo>
                    <a:pt x="201295" y="251206"/>
                    <a:pt x="184150" y="253238"/>
                    <a:pt x="168529" y="253238"/>
                  </a:cubicBezTo>
                  <a:cubicBezTo>
                    <a:pt x="23622" y="253238"/>
                    <a:pt x="0" y="74168"/>
                    <a:pt x="119888" y="14351"/>
                  </a:cubicBezTo>
                  <a:cubicBezTo>
                    <a:pt x="139700" y="4318"/>
                    <a:pt x="159258" y="0"/>
                    <a:pt x="178054" y="0"/>
                  </a:cubicBezTo>
                  <a:close/>
                </a:path>
              </a:pathLst>
            </a:custGeom>
            <a:solidFill>
              <a:srgbClr val="666666">
                <a:alpha val="71373"/>
              </a:srgbClr>
            </a:solidFill>
          </p:spPr>
        </p:sp>
      </p:grpSp>
      <p:grpSp>
        <p:nvGrpSpPr>
          <p:cNvPr id="116" name="Group 116"/>
          <p:cNvGrpSpPr/>
          <p:nvPr/>
        </p:nvGrpSpPr>
        <p:grpSpPr>
          <a:xfrm rot="-10800000">
            <a:off x="14136204" y="1685308"/>
            <a:ext cx="231628" cy="205896"/>
            <a:chOff x="0" y="0"/>
            <a:chExt cx="308837" cy="274528"/>
          </a:xfrm>
        </p:grpSpPr>
        <p:sp>
          <p:nvSpPr>
            <p:cNvPr id="117" name="Freeform 117"/>
            <p:cNvSpPr/>
            <p:nvPr/>
          </p:nvSpPr>
          <p:spPr>
            <a:xfrm>
              <a:off x="0" y="0"/>
              <a:ext cx="308737" cy="274574"/>
            </a:xfrm>
            <a:custGeom>
              <a:avLst/>
              <a:gdLst/>
              <a:ahLst/>
              <a:cxnLst/>
              <a:rect l="l" t="t" r="r" b="b"/>
              <a:pathLst>
                <a:path w="308737" h="274574">
                  <a:moveTo>
                    <a:pt x="178943" y="0"/>
                  </a:moveTo>
                  <a:cubicBezTo>
                    <a:pt x="230378" y="0"/>
                    <a:pt x="270002" y="50292"/>
                    <a:pt x="285623" y="86614"/>
                  </a:cubicBezTo>
                  <a:cubicBezTo>
                    <a:pt x="305562" y="146304"/>
                    <a:pt x="308737" y="206121"/>
                    <a:pt x="255651" y="245999"/>
                  </a:cubicBezTo>
                  <a:cubicBezTo>
                    <a:pt x="230124" y="263017"/>
                    <a:pt x="186817" y="274574"/>
                    <a:pt x="148590" y="274574"/>
                  </a:cubicBezTo>
                  <a:cubicBezTo>
                    <a:pt x="127127" y="274574"/>
                    <a:pt x="107315" y="270891"/>
                    <a:pt x="92964" y="262509"/>
                  </a:cubicBezTo>
                  <a:cubicBezTo>
                    <a:pt x="0" y="206121"/>
                    <a:pt x="56515" y="50165"/>
                    <a:pt x="132842" y="13589"/>
                  </a:cubicBezTo>
                  <a:cubicBezTo>
                    <a:pt x="148971" y="4064"/>
                    <a:pt x="164338" y="0"/>
                    <a:pt x="178943" y="0"/>
                  </a:cubicBezTo>
                  <a:close/>
                </a:path>
              </a:pathLst>
            </a:custGeom>
            <a:solidFill>
              <a:srgbClr val="666666">
                <a:alpha val="71373"/>
              </a:srgbClr>
            </a:solidFill>
          </p:spPr>
        </p:sp>
      </p:grpSp>
      <p:grpSp>
        <p:nvGrpSpPr>
          <p:cNvPr id="118" name="Group 118"/>
          <p:cNvGrpSpPr/>
          <p:nvPr/>
        </p:nvGrpSpPr>
        <p:grpSpPr>
          <a:xfrm rot="-10800000">
            <a:off x="14640786" y="9124830"/>
            <a:ext cx="246616" cy="180672"/>
            <a:chOff x="0" y="0"/>
            <a:chExt cx="328821" cy="240896"/>
          </a:xfrm>
        </p:grpSpPr>
        <p:sp>
          <p:nvSpPr>
            <p:cNvPr id="119" name="Freeform 119"/>
            <p:cNvSpPr/>
            <p:nvPr/>
          </p:nvSpPr>
          <p:spPr>
            <a:xfrm>
              <a:off x="254" y="0"/>
              <a:ext cx="328549" cy="240792"/>
            </a:xfrm>
            <a:custGeom>
              <a:avLst/>
              <a:gdLst/>
              <a:ahLst/>
              <a:cxnLst/>
              <a:rect l="l" t="t" r="r" b="b"/>
              <a:pathLst>
                <a:path w="328549" h="240792">
                  <a:moveTo>
                    <a:pt x="178435" y="0"/>
                  </a:moveTo>
                  <a:cubicBezTo>
                    <a:pt x="216281" y="0"/>
                    <a:pt x="255143" y="11176"/>
                    <a:pt x="275463" y="33528"/>
                  </a:cubicBezTo>
                  <a:cubicBezTo>
                    <a:pt x="328549" y="109855"/>
                    <a:pt x="292100" y="166243"/>
                    <a:pt x="248920" y="209296"/>
                  </a:cubicBezTo>
                  <a:cubicBezTo>
                    <a:pt x="226822" y="231394"/>
                    <a:pt x="194691" y="240792"/>
                    <a:pt x="160782" y="240792"/>
                  </a:cubicBezTo>
                  <a:cubicBezTo>
                    <a:pt x="113030" y="240792"/>
                    <a:pt x="62230" y="221869"/>
                    <a:pt x="33147" y="192786"/>
                  </a:cubicBezTo>
                  <a:cubicBezTo>
                    <a:pt x="0" y="159639"/>
                    <a:pt x="33147" y="59944"/>
                    <a:pt x="112776" y="13462"/>
                  </a:cubicBezTo>
                  <a:cubicBezTo>
                    <a:pt x="130810" y="4445"/>
                    <a:pt x="154432" y="0"/>
                    <a:pt x="178435" y="0"/>
                  </a:cubicBezTo>
                  <a:close/>
                </a:path>
              </a:pathLst>
            </a:custGeom>
            <a:solidFill>
              <a:srgbClr val="666666">
                <a:alpha val="71373"/>
              </a:srgbClr>
            </a:solidFill>
          </p:spPr>
        </p:sp>
      </p:grpSp>
      <p:grpSp>
        <p:nvGrpSpPr>
          <p:cNvPr id="120" name="Group 120"/>
          <p:cNvGrpSpPr/>
          <p:nvPr/>
        </p:nvGrpSpPr>
        <p:grpSpPr>
          <a:xfrm rot="-10800000">
            <a:off x="14682246" y="5197598"/>
            <a:ext cx="244076" cy="195414"/>
            <a:chOff x="0" y="0"/>
            <a:chExt cx="325435" cy="260552"/>
          </a:xfrm>
        </p:grpSpPr>
        <p:sp>
          <p:nvSpPr>
            <p:cNvPr id="121" name="Freeform 121"/>
            <p:cNvSpPr/>
            <p:nvPr/>
          </p:nvSpPr>
          <p:spPr>
            <a:xfrm>
              <a:off x="127" y="127"/>
              <a:ext cx="325247" cy="260604"/>
            </a:xfrm>
            <a:custGeom>
              <a:avLst/>
              <a:gdLst/>
              <a:ahLst/>
              <a:cxnLst/>
              <a:rect l="l" t="t" r="r" b="b"/>
              <a:pathLst>
                <a:path w="325247" h="260604">
                  <a:moveTo>
                    <a:pt x="153289" y="0"/>
                  </a:moveTo>
                  <a:cubicBezTo>
                    <a:pt x="208280" y="0"/>
                    <a:pt x="277495" y="45593"/>
                    <a:pt x="308610" y="73660"/>
                  </a:cubicBezTo>
                  <a:cubicBezTo>
                    <a:pt x="325247" y="90297"/>
                    <a:pt x="308610" y="169926"/>
                    <a:pt x="282067" y="206502"/>
                  </a:cubicBezTo>
                  <a:cubicBezTo>
                    <a:pt x="267081" y="233426"/>
                    <a:pt x="222250" y="260604"/>
                    <a:pt x="189103" y="260604"/>
                  </a:cubicBezTo>
                  <a:cubicBezTo>
                    <a:pt x="185674" y="260604"/>
                    <a:pt x="182372" y="260223"/>
                    <a:pt x="179197" y="259588"/>
                  </a:cubicBezTo>
                  <a:cubicBezTo>
                    <a:pt x="92964" y="249555"/>
                    <a:pt x="0" y="146685"/>
                    <a:pt x="56388" y="70358"/>
                  </a:cubicBezTo>
                  <a:cubicBezTo>
                    <a:pt x="76327" y="43815"/>
                    <a:pt x="122682" y="508"/>
                    <a:pt x="142748" y="508"/>
                  </a:cubicBezTo>
                  <a:cubicBezTo>
                    <a:pt x="146177" y="127"/>
                    <a:pt x="149733" y="0"/>
                    <a:pt x="153289" y="0"/>
                  </a:cubicBezTo>
                  <a:close/>
                </a:path>
              </a:pathLst>
            </a:custGeom>
            <a:solidFill>
              <a:srgbClr val="666666">
                <a:alpha val="71373"/>
              </a:srgbClr>
            </a:solidFill>
          </p:spPr>
        </p:sp>
      </p:grpSp>
      <p:grpSp>
        <p:nvGrpSpPr>
          <p:cNvPr id="122" name="Group 122"/>
          <p:cNvGrpSpPr/>
          <p:nvPr/>
        </p:nvGrpSpPr>
        <p:grpSpPr>
          <a:xfrm rot="-10800000">
            <a:off x="10563778" y="87882"/>
            <a:ext cx="235314" cy="189108"/>
            <a:chOff x="0" y="0"/>
            <a:chExt cx="313752" cy="252144"/>
          </a:xfrm>
        </p:grpSpPr>
        <p:sp>
          <p:nvSpPr>
            <p:cNvPr id="123" name="Freeform 123"/>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666666">
                <a:alpha val="71373"/>
              </a:srgbClr>
            </a:solidFill>
          </p:spPr>
        </p:sp>
      </p:grpSp>
      <p:grpSp>
        <p:nvGrpSpPr>
          <p:cNvPr id="124" name="Group 124"/>
          <p:cNvGrpSpPr/>
          <p:nvPr/>
        </p:nvGrpSpPr>
        <p:grpSpPr>
          <a:xfrm rot="-10800000">
            <a:off x="14917882" y="7169172"/>
            <a:ext cx="204272" cy="210320"/>
            <a:chOff x="0" y="0"/>
            <a:chExt cx="272363" cy="280427"/>
          </a:xfrm>
        </p:grpSpPr>
        <p:sp>
          <p:nvSpPr>
            <p:cNvPr id="125" name="Freeform 125"/>
            <p:cNvSpPr/>
            <p:nvPr/>
          </p:nvSpPr>
          <p:spPr>
            <a:xfrm>
              <a:off x="127" y="0"/>
              <a:ext cx="272161" cy="280416"/>
            </a:xfrm>
            <a:custGeom>
              <a:avLst/>
              <a:gdLst/>
              <a:ahLst/>
              <a:cxnLst/>
              <a:rect l="l" t="t" r="r" b="b"/>
              <a:pathLst>
                <a:path w="272161" h="280416">
                  <a:moveTo>
                    <a:pt x="108077" y="0"/>
                  </a:moveTo>
                  <a:cubicBezTo>
                    <a:pt x="117983" y="0"/>
                    <a:pt x="128524" y="1778"/>
                    <a:pt x="139319" y="5588"/>
                  </a:cubicBezTo>
                  <a:cubicBezTo>
                    <a:pt x="272161" y="45466"/>
                    <a:pt x="252222" y="151638"/>
                    <a:pt x="209042" y="244602"/>
                  </a:cubicBezTo>
                  <a:cubicBezTo>
                    <a:pt x="203581" y="263652"/>
                    <a:pt x="146939" y="280416"/>
                    <a:pt x="117475" y="280416"/>
                  </a:cubicBezTo>
                  <a:cubicBezTo>
                    <a:pt x="110871" y="280416"/>
                    <a:pt x="105664" y="279527"/>
                    <a:pt x="102743" y="277749"/>
                  </a:cubicBezTo>
                  <a:cubicBezTo>
                    <a:pt x="76200" y="254508"/>
                    <a:pt x="36322" y="231267"/>
                    <a:pt x="19685" y="201422"/>
                  </a:cubicBezTo>
                  <a:cubicBezTo>
                    <a:pt x="3048" y="171577"/>
                    <a:pt x="0" y="135128"/>
                    <a:pt x="6477" y="98552"/>
                  </a:cubicBezTo>
                  <a:cubicBezTo>
                    <a:pt x="20447" y="45720"/>
                    <a:pt x="57531" y="0"/>
                    <a:pt x="108077" y="0"/>
                  </a:cubicBezTo>
                  <a:close/>
                </a:path>
              </a:pathLst>
            </a:custGeom>
            <a:solidFill>
              <a:srgbClr val="666666">
                <a:alpha val="71373"/>
              </a:srgbClr>
            </a:solidFill>
          </p:spPr>
        </p:sp>
      </p:grpSp>
      <p:grpSp>
        <p:nvGrpSpPr>
          <p:cNvPr id="126" name="Group 126"/>
          <p:cNvGrpSpPr/>
          <p:nvPr/>
        </p:nvGrpSpPr>
        <p:grpSpPr>
          <a:xfrm rot="-10800000">
            <a:off x="15936096" y="6473410"/>
            <a:ext cx="216720" cy="192466"/>
            <a:chOff x="0" y="0"/>
            <a:chExt cx="288960" cy="256621"/>
          </a:xfrm>
        </p:grpSpPr>
        <p:sp>
          <p:nvSpPr>
            <p:cNvPr id="127" name="Freeform 127"/>
            <p:cNvSpPr/>
            <p:nvPr/>
          </p:nvSpPr>
          <p:spPr>
            <a:xfrm>
              <a:off x="127" y="127"/>
              <a:ext cx="288671" cy="256413"/>
            </a:xfrm>
            <a:custGeom>
              <a:avLst/>
              <a:gdLst/>
              <a:ahLst/>
              <a:cxnLst/>
              <a:rect l="l" t="t" r="r" b="b"/>
              <a:pathLst>
                <a:path w="288671" h="256413">
                  <a:moveTo>
                    <a:pt x="136017" y="0"/>
                  </a:moveTo>
                  <a:cubicBezTo>
                    <a:pt x="232283" y="0"/>
                    <a:pt x="288671" y="73025"/>
                    <a:pt x="252222" y="172593"/>
                  </a:cubicBezTo>
                  <a:cubicBezTo>
                    <a:pt x="238252" y="209550"/>
                    <a:pt x="193675" y="256413"/>
                    <a:pt x="129540" y="256413"/>
                  </a:cubicBezTo>
                  <a:cubicBezTo>
                    <a:pt x="101854" y="256413"/>
                    <a:pt x="70485" y="247650"/>
                    <a:pt x="36449" y="225679"/>
                  </a:cubicBezTo>
                  <a:cubicBezTo>
                    <a:pt x="29845" y="179197"/>
                    <a:pt x="0" y="122809"/>
                    <a:pt x="16637" y="89662"/>
                  </a:cubicBezTo>
                  <a:cubicBezTo>
                    <a:pt x="33147" y="46482"/>
                    <a:pt x="96139" y="0"/>
                    <a:pt x="136017" y="0"/>
                  </a:cubicBezTo>
                  <a:close/>
                </a:path>
              </a:pathLst>
            </a:custGeom>
            <a:solidFill>
              <a:srgbClr val="666666">
                <a:alpha val="71373"/>
              </a:srgbClr>
            </a:solidFill>
          </p:spPr>
        </p:sp>
      </p:grpSp>
      <p:grpSp>
        <p:nvGrpSpPr>
          <p:cNvPr id="128" name="Group 128"/>
          <p:cNvGrpSpPr/>
          <p:nvPr/>
        </p:nvGrpSpPr>
        <p:grpSpPr>
          <a:xfrm rot="-10800000">
            <a:off x="17484580" y="5892286"/>
            <a:ext cx="239080" cy="204586"/>
            <a:chOff x="0" y="0"/>
            <a:chExt cx="318773" cy="272781"/>
          </a:xfrm>
        </p:grpSpPr>
        <p:sp>
          <p:nvSpPr>
            <p:cNvPr id="129" name="Freeform 129"/>
            <p:cNvSpPr/>
            <p:nvPr/>
          </p:nvSpPr>
          <p:spPr>
            <a:xfrm>
              <a:off x="127" y="127"/>
              <a:ext cx="318643" cy="272542"/>
            </a:xfrm>
            <a:custGeom>
              <a:avLst/>
              <a:gdLst/>
              <a:ahLst/>
              <a:cxnLst/>
              <a:rect l="l" t="t" r="r" b="b"/>
              <a:pathLst>
                <a:path w="318643" h="272542">
                  <a:moveTo>
                    <a:pt x="137414" y="0"/>
                  </a:moveTo>
                  <a:cubicBezTo>
                    <a:pt x="141605" y="0"/>
                    <a:pt x="145542" y="127"/>
                    <a:pt x="149352" y="381"/>
                  </a:cubicBezTo>
                  <a:cubicBezTo>
                    <a:pt x="209042" y="6985"/>
                    <a:pt x="318643" y="66802"/>
                    <a:pt x="252222" y="222758"/>
                  </a:cubicBezTo>
                  <a:cubicBezTo>
                    <a:pt x="235585" y="259207"/>
                    <a:pt x="159258" y="259207"/>
                    <a:pt x="122682" y="272542"/>
                  </a:cubicBezTo>
                  <a:cubicBezTo>
                    <a:pt x="56388" y="256032"/>
                    <a:pt x="0" y="106680"/>
                    <a:pt x="36449" y="33655"/>
                  </a:cubicBezTo>
                  <a:cubicBezTo>
                    <a:pt x="51435" y="12700"/>
                    <a:pt x="101092" y="0"/>
                    <a:pt x="137414" y="0"/>
                  </a:cubicBezTo>
                  <a:close/>
                </a:path>
              </a:pathLst>
            </a:custGeom>
            <a:solidFill>
              <a:srgbClr val="666666">
                <a:alpha val="71373"/>
              </a:srgbClr>
            </a:solidFill>
          </p:spPr>
        </p:sp>
      </p:grpSp>
      <p:grpSp>
        <p:nvGrpSpPr>
          <p:cNvPr id="130" name="Group 130"/>
          <p:cNvGrpSpPr/>
          <p:nvPr/>
        </p:nvGrpSpPr>
        <p:grpSpPr>
          <a:xfrm rot="-10800000">
            <a:off x="14200990" y="8527442"/>
            <a:ext cx="291254" cy="196642"/>
            <a:chOff x="0" y="0"/>
            <a:chExt cx="388339" cy="262189"/>
          </a:xfrm>
        </p:grpSpPr>
        <p:sp>
          <p:nvSpPr>
            <p:cNvPr id="131" name="Freeform 131"/>
            <p:cNvSpPr/>
            <p:nvPr/>
          </p:nvSpPr>
          <p:spPr>
            <a:xfrm>
              <a:off x="0" y="127"/>
              <a:ext cx="388366" cy="262001"/>
            </a:xfrm>
            <a:custGeom>
              <a:avLst/>
              <a:gdLst/>
              <a:ahLst/>
              <a:cxnLst/>
              <a:rect l="l" t="t" r="r" b="b"/>
              <a:pathLst>
                <a:path w="388366" h="262001">
                  <a:moveTo>
                    <a:pt x="232283" y="0"/>
                  </a:moveTo>
                  <a:cubicBezTo>
                    <a:pt x="288163" y="0"/>
                    <a:pt x="328422" y="35687"/>
                    <a:pt x="348488" y="78867"/>
                  </a:cubicBezTo>
                  <a:cubicBezTo>
                    <a:pt x="388366" y="148590"/>
                    <a:pt x="365125" y="244856"/>
                    <a:pt x="265430" y="261493"/>
                  </a:cubicBezTo>
                  <a:cubicBezTo>
                    <a:pt x="262509" y="261874"/>
                    <a:pt x="259334" y="262001"/>
                    <a:pt x="255905" y="262001"/>
                  </a:cubicBezTo>
                  <a:cubicBezTo>
                    <a:pt x="174371" y="262001"/>
                    <a:pt x="0" y="148463"/>
                    <a:pt x="83058" y="65659"/>
                  </a:cubicBezTo>
                  <a:cubicBezTo>
                    <a:pt x="109474" y="39116"/>
                    <a:pt x="165862" y="12446"/>
                    <a:pt x="205740" y="2540"/>
                  </a:cubicBezTo>
                  <a:cubicBezTo>
                    <a:pt x="215011" y="762"/>
                    <a:pt x="223901" y="0"/>
                    <a:pt x="232283" y="0"/>
                  </a:cubicBezTo>
                  <a:close/>
                </a:path>
              </a:pathLst>
            </a:custGeom>
            <a:solidFill>
              <a:srgbClr val="666666">
                <a:alpha val="71373"/>
              </a:srgbClr>
            </a:solidFill>
          </p:spPr>
        </p:sp>
      </p:grpSp>
      <p:grpSp>
        <p:nvGrpSpPr>
          <p:cNvPr id="132" name="Group 132"/>
          <p:cNvGrpSpPr/>
          <p:nvPr/>
        </p:nvGrpSpPr>
        <p:grpSpPr>
          <a:xfrm rot="-10800000">
            <a:off x="13282288" y="148224"/>
            <a:ext cx="229170" cy="219902"/>
            <a:chOff x="0" y="0"/>
            <a:chExt cx="305560" cy="293203"/>
          </a:xfrm>
        </p:grpSpPr>
        <p:sp>
          <p:nvSpPr>
            <p:cNvPr id="133" name="Freeform 133"/>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666666">
                <a:alpha val="71373"/>
              </a:srgbClr>
            </a:solidFill>
          </p:spPr>
        </p:sp>
      </p:grpSp>
      <p:grpSp>
        <p:nvGrpSpPr>
          <p:cNvPr id="134" name="Group 134"/>
          <p:cNvGrpSpPr/>
          <p:nvPr/>
        </p:nvGrpSpPr>
        <p:grpSpPr>
          <a:xfrm rot="-10800000">
            <a:off x="14293048" y="3630166"/>
            <a:ext cx="219014" cy="200246"/>
            <a:chOff x="0" y="0"/>
            <a:chExt cx="292019" cy="266995"/>
          </a:xfrm>
        </p:grpSpPr>
        <p:sp>
          <p:nvSpPr>
            <p:cNvPr id="135" name="Freeform 135"/>
            <p:cNvSpPr/>
            <p:nvPr/>
          </p:nvSpPr>
          <p:spPr>
            <a:xfrm>
              <a:off x="0" y="0"/>
              <a:ext cx="291973" cy="266954"/>
            </a:xfrm>
            <a:custGeom>
              <a:avLst/>
              <a:gdLst/>
              <a:ahLst/>
              <a:cxnLst/>
              <a:rect l="l" t="t" r="r" b="b"/>
              <a:pathLst>
                <a:path w="291973" h="266954">
                  <a:moveTo>
                    <a:pt x="167005" y="0"/>
                  </a:moveTo>
                  <a:cubicBezTo>
                    <a:pt x="169926" y="0"/>
                    <a:pt x="172847" y="127"/>
                    <a:pt x="175895" y="254"/>
                  </a:cubicBezTo>
                  <a:cubicBezTo>
                    <a:pt x="222250" y="3556"/>
                    <a:pt x="291973" y="83185"/>
                    <a:pt x="291973" y="129667"/>
                  </a:cubicBezTo>
                  <a:cubicBezTo>
                    <a:pt x="291973" y="199390"/>
                    <a:pt x="185801" y="242443"/>
                    <a:pt x="132588" y="265684"/>
                  </a:cubicBezTo>
                  <a:cubicBezTo>
                    <a:pt x="130683" y="266573"/>
                    <a:pt x="128524" y="266954"/>
                    <a:pt x="125984" y="266954"/>
                  </a:cubicBezTo>
                  <a:cubicBezTo>
                    <a:pt x="89916" y="266954"/>
                    <a:pt x="0" y="180594"/>
                    <a:pt x="3175" y="149479"/>
                  </a:cubicBezTo>
                  <a:cubicBezTo>
                    <a:pt x="9652" y="55880"/>
                    <a:pt x="66294" y="0"/>
                    <a:pt x="167005" y="0"/>
                  </a:cubicBezTo>
                  <a:close/>
                </a:path>
              </a:pathLst>
            </a:custGeom>
            <a:solidFill>
              <a:srgbClr val="666666">
                <a:alpha val="71373"/>
              </a:srgbClr>
            </a:solidFill>
          </p:spPr>
        </p:sp>
      </p:grpSp>
      <p:sp>
        <p:nvSpPr>
          <p:cNvPr id="136" name="Freeform 136"/>
          <p:cNvSpPr/>
          <p:nvPr/>
        </p:nvSpPr>
        <p:spPr>
          <a:xfrm>
            <a:off x="9856636" y="285219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7" name="Freeform 137"/>
          <p:cNvSpPr/>
          <p:nvPr/>
        </p:nvSpPr>
        <p:spPr>
          <a:xfrm>
            <a:off x="214174" y="8040250"/>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8" name="Freeform 138"/>
          <p:cNvSpPr/>
          <p:nvPr/>
        </p:nvSpPr>
        <p:spPr>
          <a:xfrm rot="5400000">
            <a:off x="15632750" y="755851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7"/>
            <a:stretch>
              <a:fillRect/>
            </a:stretch>
          </a:blipFill>
        </p:spPr>
      </p:sp>
      <p:sp>
        <p:nvSpPr>
          <p:cNvPr id="139" name="Freeform 139"/>
          <p:cNvSpPr/>
          <p:nvPr/>
        </p:nvSpPr>
        <p:spPr>
          <a:xfrm>
            <a:off x="-355750" y="-38124"/>
            <a:ext cx="2908300" cy="2618200"/>
          </a:xfrm>
          <a:custGeom>
            <a:avLst/>
            <a:gdLst/>
            <a:ahLst/>
            <a:cxnLst/>
            <a:rect l="l" t="t" r="r" b="b"/>
            <a:pathLst>
              <a:path w="2908300" h="2618200">
                <a:moveTo>
                  <a:pt x="0" y="0"/>
                </a:moveTo>
                <a:lnTo>
                  <a:pt x="2908300" y="0"/>
                </a:lnTo>
                <a:lnTo>
                  <a:pt x="2908300" y="2618200"/>
                </a:lnTo>
                <a:lnTo>
                  <a:pt x="0" y="2618200"/>
                </a:lnTo>
                <a:lnTo>
                  <a:pt x="0" y="0"/>
                </a:lnTo>
                <a:close/>
              </a:path>
            </a:pathLst>
          </a:custGeom>
          <a:blipFill>
            <a:blip r:embed="rId8"/>
            <a:stretch>
              <a:fillRect/>
            </a:stretch>
          </a:blipFill>
        </p:spPr>
      </p:sp>
      <p:sp>
        <p:nvSpPr>
          <p:cNvPr id="140" name="Freeform 140"/>
          <p:cNvSpPr/>
          <p:nvPr/>
        </p:nvSpPr>
        <p:spPr>
          <a:xfrm flipH="1">
            <a:off x="11532212" y="3411497"/>
            <a:ext cx="5313927" cy="5846803"/>
          </a:xfrm>
          <a:custGeom>
            <a:avLst/>
            <a:gdLst/>
            <a:ahLst/>
            <a:cxnLst/>
            <a:rect l="l" t="t" r="r" b="b"/>
            <a:pathLst>
              <a:path w="5313927" h="5846803">
                <a:moveTo>
                  <a:pt x="5313927" y="0"/>
                </a:moveTo>
                <a:lnTo>
                  <a:pt x="0" y="0"/>
                </a:lnTo>
                <a:lnTo>
                  <a:pt x="0" y="5846803"/>
                </a:lnTo>
                <a:lnTo>
                  <a:pt x="5313927" y="5846803"/>
                </a:lnTo>
                <a:lnTo>
                  <a:pt x="5313927" y="0"/>
                </a:lnTo>
                <a:close/>
              </a:path>
            </a:pathLst>
          </a:custGeom>
          <a:blipFill>
            <a:blip r:embed="rId9"/>
            <a:stretch>
              <a:fillRect/>
            </a:stretch>
          </a:blipFill>
        </p:spPr>
      </p:sp>
      <p:sp>
        <p:nvSpPr>
          <p:cNvPr id="141" name="TextBox 141"/>
          <p:cNvSpPr txBox="1"/>
          <p:nvPr/>
        </p:nvSpPr>
        <p:spPr>
          <a:xfrm>
            <a:off x="1185282" y="409854"/>
            <a:ext cx="15252150" cy="942975"/>
          </a:xfrm>
          <a:prstGeom prst="rect">
            <a:avLst/>
          </a:prstGeom>
        </p:spPr>
        <p:txBody>
          <a:bodyPr lIns="0" tIns="0" rIns="0" bIns="0" rtlCol="0" anchor="t">
            <a:spAutoFit/>
          </a:bodyPr>
          <a:lstStyle/>
          <a:p>
            <a:pPr algn="ctr">
              <a:lnSpc>
                <a:spcPts val="7439"/>
              </a:lnSpc>
            </a:pPr>
            <a:r>
              <a:rPr lang="en-US" sz="6199" u="sng">
                <a:solidFill>
                  <a:srgbClr val="E9451C"/>
                </a:solidFill>
                <a:latin typeface="Pattaya"/>
                <a:ea typeface="Pattaya"/>
                <a:cs typeface="Pattaya"/>
                <a:sym typeface="Pattaya"/>
              </a:rPr>
              <a:t>RECOMMENDED ANALYSIS</a:t>
            </a:r>
          </a:p>
        </p:txBody>
      </p:sp>
      <p:grpSp>
        <p:nvGrpSpPr>
          <p:cNvPr id="142" name="Group 142"/>
          <p:cNvGrpSpPr/>
          <p:nvPr/>
        </p:nvGrpSpPr>
        <p:grpSpPr>
          <a:xfrm>
            <a:off x="14940185" y="1566096"/>
            <a:ext cx="1593994" cy="1593994"/>
            <a:chOff x="0" y="0"/>
            <a:chExt cx="2125325" cy="2125325"/>
          </a:xfrm>
        </p:grpSpPr>
        <p:sp>
          <p:nvSpPr>
            <p:cNvPr id="143" name="Freeform 143"/>
            <p:cNvSpPr/>
            <p:nvPr/>
          </p:nvSpPr>
          <p:spPr>
            <a:xfrm>
              <a:off x="0" y="0"/>
              <a:ext cx="2125386" cy="2125386"/>
            </a:xfrm>
            <a:custGeom>
              <a:avLst/>
              <a:gdLst/>
              <a:ahLst/>
              <a:cxnLst/>
              <a:rect l="l" t="t" r="r" b="b"/>
              <a:pathLst>
                <a:path w="2125386" h="2125386">
                  <a:moveTo>
                    <a:pt x="0" y="1062639"/>
                  </a:moveTo>
                  <a:cubicBezTo>
                    <a:pt x="0" y="475748"/>
                    <a:pt x="475748" y="0"/>
                    <a:pt x="1062639" y="0"/>
                  </a:cubicBezTo>
                  <a:cubicBezTo>
                    <a:pt x="1649530" y="0"/>
                    <a:pt x="2125386" y="475748"/>
                    <a:pt x="2125386" y="1062639"/>
                  </a:cubicBezTo>
                  <a:cubicBezTo>
                    <a:pt x="2125386" y="1649530"/>
                    <a:pt x="1649530" y="2125386"/>
                    <a:pt x="1062639" y="2125386"/>
                  </a:cubicBezTo>
                  <a:cubicBezTo>
                    <a:pt x="475748" y="2125386"/>
                    <a:pt x="0" y="1649530"/>
                    <a:pt x="0" y="1062639"/>
                  </a:cubicBezTo>
                  <a:close/>
                </a:path>
              </a:pathLst>
            </a:custGeom>
            <a:solidFill>
              <a:srgbClr val="EC7433"/>
            </a:solidFill>
          </p:spPr>
        </p:sp>
        <p:sp>
          <p:nvSpPr>
            <p:cNvPr id="144" name="TextBox 144"/>
            <p:cNvSpPr txBox="1"/>
            <p:nvPr/>
          </p:nvSpPr>
          <p:spPr>
            <a:xfrm>
              <a:off x="0" y="0"/>
              <a:ext cx="2125325" cy="2125325"/>
            </a:xfrm>
            <a:prstGeom prst="rect">
              <a:avLst/>
            </a:prstGeom>
          </p:spPr>
          <p:txBody>
            <a:bodyPr lIns="50800" tIns="50800" rIns="50800" bIns="50800" rtlCol="0" anchor="ctr"/>
            <a:lstStyle/>
            <a:p>
              <a:pPr algn="ctr">
                <a:lnSpc>
                  <a:spcPts val="5999"/>
                </a:lnSpc>
              </a:pPr>
              <a:r>
                <a:rPr lang="en-US" sz="4999">
                  <a:solidFill>
                    <a:srgbClr val="FFFFFF"/>
                  </a:solidFill>
                  <a:latin typeface="Nunito Sans Bold"/>
                  <a:ea typeface="Nunito Sans Bold"/>
                  <a:cs typeface="Nunito Sans Bold"/>
                  <a:sym typeface="Nunito Sans Bold"/>
                </a:rPr>
                <a:t>$10</a:t>
              </a:r>
            </a:p>
          </p:txBody>
        </p:sp>
      </p:grpSp>
      <p:sp>
        <p:nvSpPr>
          <p:cNvPr id="145" name="Freeform 145"/>
          <p:cNvSpPr/>
          <p:nvPr/>
        </p:nvSpPr>
        <p:spPr>
          <a:xfrm>
            <a:off x="11757354" y="558314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6" name="Freeform 146"/>
          <p:cNvSpPr/>
          <p:nvPr/>
        </p:nvSpPr>
        <p:spPr>
          <a:xfrm>
            <a:off x="14135416" y="70406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147" name="Table 147"/>
          <p:cNvGraphicFramePr>
            <a:graphicFrameLocks noGrp="1"/>
          </p:cNvGraphicFramePr>
          <p:nvPr/>
        </p:nvGraphicFramePr>
        <p:xfrm>
          <a:off x="973224" y="2037026"/>
          <a:ext cx="10238352" cy="7524750"/>
        </p:xfrm>
        <a:graphic>
          <a:graphicData uri="http://schemas.openxmlformats.org/drawingml/2006/table">
            <a:tbl>
              <a:tblPr/>
              <a:tblGrid>
                <a:gridCol w="1137595">
                  <a:extLst>
                    <a:ext uri="{9D8B030D-6E8A-4147-A177-3AD203B41FA5}">
                      <a16:colId xmlns:a16="http://schemas.microsoft.com/office/drawing/2014/main" val="20000"/>
                    </a:ext>
                  </a:extLst>
                </a:gridCol>
                <a:gridCol w="1137595">
                  <a:extLst>
                    <a:ext uri="{9D8B030D-6E8A-4147-A177-3AD203B41FA5}">
                      <a16:colId xmlns:a16="http://schemas.microsoft.com/office/drawing/2014/main" val="20001"/>
                    </a:ext>
                  </a:extLst>
                </a:gridCol>
                <a:gridCol w="1137595">
                  <a:extLst>
                    <a:ext uri="{9D8B030D-6E8A-4147-A177-3AD203B41FA5}">
                      <a16:colId xmlns:a16="http://schemas.microsoft.com/office/drawing/2014/main" val="20002"/>
                    </a:ext>
                  </a:extLst>
                </a:gridCol>
                <a:gridCol w="1137595">
                  <a:extLst>
                    <a:ext uri="{9D8B030D-6E8A-4147-A177-3AD203B41FA5}">
                      <a16:colId xmlns:a16="http://schemas.microsoft.com/office/drawing/2014/main" val="20003"/>
                    </a:ext>
                  </a:extLst>
                </a:gridCol>
                <a:gridCol w="1137595">
                  <a:extLst>
                    <a:ext uri="{9D8B030D-6E8A-4147-A177-3AD203B41FA5}">
                      <a16:colId xmlns:a16="http://schemas.microsoft.com/office/drawing/2014/main" val="20004"/>
                    </a:ext>
                  </a:extLst>
                </a:gridCol>
                <a:gridCol w="1137595">
                  <a:extLst>
                    <a:ext uri="{9D8B030D-6E8A-4147-A177-3AD203B41FA5}">
                      <a16:colId xmlns:a16="http://schemas.microsoft.com/office/drawing/2014/main" val="20005"/>
                    </a:ext>
                  </a:extLst>
                </a:gridCol>
                <a:gridCol w="1137595">
                  <a:extLst>
                    <a:ext uri="{9D8B030D-6E8A-4147-A177-3AD203B41FA5}">
                      <a16:colId xmlns:a16="http://schemas.microsoft.com/office/drawing/2014/main" val="20006"/>
                    </a:ext>
                  </a:extLst>
                </a:gridCol>
                <a:gridCol w="1137595">
                  <a:extLst>
                    <a:ext uri="{9D8B030D-6E8A-4147-A177-3AD203B41FA5}">
                      <a16:colId xmlns:a16="http://schemas.microsoft.com/office/drawing/2014/main" val="20007"/>
                    </a:ext>
                  </a:extLst>
                </a:gridCol>
                <a:gridCol w="1137595">
                  <a:extLst>
                    <a:ext uri="{9D8B030D-6E8A-4147-A177-3AD203B41FA5}">
                      <a16:colId xmlns:a16="http://schemas.microsoft.com/office/drawing/2014/main" val="20008"/>
                    </a:ext>
                  </a:extLst>
                </a:gridCol>
              </a:tblGrid>
              <a:tr h="1632909">
                <a:tc gridSpan="7">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1. How many customers do we have each day? Are there any</a:t>
                      </a:r>
                      <a:endParaRPr lang="en-US" sz="1100"/>
                    </a:p>
                    <a:p>
                      <a:pPr algn="l">
                        <a:lnSpc>
                          <a:spcPts val="3639"/>
                        </a:lnSpc>
                      </a:pPr>
                      <a:r>
                        <a:rPr lang="en-US" sz="2599">
                          <a:solidFill>
                            <a:srgbClr val="FFFFFF"/>
                          </a:solidFill>
                          <a:latin typeface="Arial"/>
                          <a:ea typeface="Arial"/>
                          <a:cs typeface="Arial"/>
                          <a:sym typeface="Arial"/>
                        </a:rPr>
                        <a:t>  peak hours?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632909">
                <a:tc gridSpan="7">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2.</a:t>
                      </a:r>
                      <a:endParaRPr lang="en-US" sz="1100"/>
                    </a:p>
                    <a:p>
                      <a:pPr algn="l">
                        <a:lnSpc>
                          <a:spcPts val="3639"/>
                        </a:lnSpc>
                      </a:pPr>
                      <a:r>
                        <a:rPr lang="en-US" sz="2599">
                          <a:solidFill>
                            <a:srgbClr val="FFFFFF"/>
                          </a:solidFill>
                          <a:latin typeface="Arial"/>
                          <a:ea typeface="Arial"/>
                          <a:cs typeface="Arial"/>
                          <a:sym typeface="Arial"/>
                        </a:rPr>
                        <a:t>  How many pizzas are typically in order? Do we have any bestsellers?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91269">
                <a:tc gridSpan="8">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639"/>
                        </a:lnSpc>
                        <a:defRPr/>
                      </a:pPr>
                      <a:r>
                        <a:rPr lang="en-US" sz="2599">
                          <a:solidFill>
                            <a:srgbClr val="FFFFFF"/>
                          </a:solidFill>
                          <a:latin typeface="Arial"/>
                          <a:ea typeface="Arial"/>
                          <a:cs typeface="Arial"/>
                          <a:sym typeface="Arial"/>
                        </a:rPr>
                        <a:t>3.</a:t>
                      </a:r>
                      <a:endParaRPr lang="en-US" sz="1100"/>
                    </a:p>
                    <a:p>
                      <a:pPr algn="l">
                        <a:lnSpc>
                          <a:spcPts val="3639"/>
                        </a:lnSpc>
                      </a:pPr>
                      <a:r>
                        <a:rPr lang="en-US" sz="2599">
                          <a:solidFill>
                            <a:srgbClr val="FFFFFF"/>
                          </a:solidFill>
                          <a:latin typeface="Arial"/>
                          <a:ea typeface="Arial"/>
                          <a:cs typeface="Arial"/>
                          <a:sym typeface="Arial"/>
                        </a:rPr>
                        <a:t>  How much money did we make this year? Can we identify any seasonality in the</a:t>
                      </a:r>
                    </a:p>
                    <a:p>
                      <a:pPr algn="l">
                        <a:lnSpc>
                          <a:spcPts val="3639"/>
                        </a:lnSpc>
                      </a:pPr>
                      <a:r>
                        <a:rPr lang="en-US" sz="2599">
                          <a:solidFill>
                            <a:srgbClr val="FFFFFF"/>
                          </a:solidFill>
                          <a:latin typeface="Arial"/>
                          <a:ea typeface="Arial"/>
                          <a:cs typeface="Arial"/>
                          <a:sym typeface="Arial"/>
                        </a:rPr>
                        <a:t>  sales?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167663">
                <a:tc gridSpan="8">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l">
                        <a:lnSpc>
                          <a:spcPts val="3779"/>
                        </a:lnSpc>
                        <a:defRPr/>
                      </a:pPr>
                      <a:r>
                        <a:rPr lang="en-US" sz="2699">
                          <a:solidFill>
                            <a:srgbClr val="FFFFFF"/>
                          </a:solidFill>
                          <a:latin typeface="Arial"/>
                          <a:ea typeface="Arial"/>
                          <a:cs typeface="Arial"/>
                          <a:sym typeface="Arial"/>
                        </a:rPr>
                        <a:t>4.</a:t>
                      </a:r>
                      <a:endParaRPr lang="en-US" sz="1100"/>
                    </a:p>
                    <a:p>
                      <a:pPr algn="l">
                        <a:lnSpc>
                          <a:spcPts val="3779"/>
                        </a:lnSpc>
                      </a:pPr>
                      <a:r>
                        <a:rPr lang="en-US" sz="2699">
                          <a:solidFill>
                            <a:srgbClr val="FFFFFF"/>
                          </a:solidFill>
                          <a:latin typeface="Arial"/>
                          <a:ea typeface="Arial"/>
                          <a:cs typeface="Arial"/>
                          <a:sym typeface="Arial"/>
                        </a:rPr>
                        <a:t>  Are there any pizzas we should take off the menu, or any promotions we could</a:t>
                      </a:r>
                    </a:p>
                    <a:p>
                      <a:pPr algn="l">
                        <a:lnSpc>
                          <a:spcPts val="3779"/>
                        </a:lnSpc>
                      </a:pPr>
                      <a:r>
                        <a:rPr lang="en-US" sz="2699">
                          <a:solidFill>
                            <a:srgbClr val="FFFFFF"/>
                          </a:solidFill>
                          <a:latin typeface="Arial"/>
                          <a:ea typeface="Arial"/>
                          <a:cs typeface="Arial"/>
                          <a:sym typeface="Arial"/>
                        </a:rPr>
                        <a:t>  leverage?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endParaRPr lang="en-US" sz="1100"/>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3244" y="6300208"/>
            <a:ext cx="240228" cy="215398"/>
            <a:chOff x="0" y="0"/>
            <a:chExt cx="320304" cy="287197"/>
          </a:xfrm>
        </p:grpSpPr>
        <p:sp>
          <p:nvSpPr>
            <p:cNvPr id="3" name="Freeform 3"/>
            <p:cNvSpPr/>
            <p:nvPr/>
          </p:nvSpPr>
          <p:spPr>
            <a:xfrm>
              <a:off x="0" y="127"/>
              <a:ext cx="320421" cy="287020"/>
            </a:xfrm>
            <a:custGeom>
              <a:avLst/>
              <a:gdLst/>
              <a:ahLst/>
              <a:cxnLst/>
              <a:rect l="l" t="t" r="r" b="b"/>
              <a:pathLst>
                <a:path w="320421" h="287020">
                  <a:moveTo>
                    <a:pt x="130810" y="0"/>
                  </a:moveTo>
                  <a:cubicBezTo>
                    <a:pt x="125857" y="0"/>
                    <a:pt x="121539" y="254"/>
                    <a:pt x="117856" y="889"/>
                  </a:cubicBezTo>
                  <a:cubicBezTo>
                    <a:pt x="114427" y="889"/>
                    <a:pt x="104521" y="7493"/>
                    <a:pt x="104521" y="7493"/>
                  </a:cubicBezTo>
                  <a:cubicBezTo>
                    <a:pt x="74676" y="57277"/>
                    <a:pt x="31496" y="117094"/>
                    <a:pt x="18288" y="173482"/>
                  </a:cubicBezTo>
                  <a:cubicBezTo>
                    <a:pt x="0" y="257302"/>
                    <a:pt x="46736" y="287020"/>
                    <a:pt x="104648" y="287020"/>
                  </a:cubicBezTo>
                  <a:cubicBezTo>
                    <a:pt x="152400" y="287020"/>
                    <a:pt x="207645" y="266827"/>
                    <a:pt x="240665" y="239903"/>
                  </a:cubicBezTo>
                  <a:cubicBezTo>
                    <a:pt x="280543" y="209931"/>
                    <a:pt x="320421" y="110363"/>
                    <a:pt x="297180" y="67310"/>
                  </a:cubicBezTo>
                  <a:cubicBezTo>
                    <a:pt x="275971" y="28194"/>
                    <a:pt x="178562" y="0"/>
                    <a:pt x="130810" y="0"/>
                  </a:cubicBezTo>
                  <a:close/>
                </a:path>
              </a:pathLst>
            </a:custGeom>
            <a:solidFill>
              <a:srgbClr val="E9E9E9"/>
            </a:solidFill>
          </p:spPr>
        </p:sp>
      </p:grpSp>
      <p:grpSp>
        <p:nvGrpSpPr>
          <p:cNvPr id="4" name="Group 4"/>
          <p:cNvGrpSpPr/>
          <p:nvPr/>
        </p:nvGrpSpPr>
        <p:grpSpPr>
          <a:xfrm>
            <a:off x="16735322" y="2743502"/>
            <a:ext cx="221634" cy="193530"/>
            <a:chOff x="0" y="0"/>
            <a:chExt cx="295512" cy="258040"/>
          </a:xfrm>
        </p:grpSpPr>
        <p:sp>
          <p:nvSpPr>
            <p:cNvPr id="5" name="Freeform 5"/>
            <p:cNvSpPr/>
            <p:nvPr/>
          </p:nvSpPr>
          <p:spPr>
            <a:xfrm>
              <a:off x="0" y="127"/>
              <a:ext cx="295402" cy="257937"/>
            </a:xfrm>
            <a:custGeom>
              <a:avLst/>
              <a:gdLst/>
              <a:ahLst/>
              <a:cxnLst/>
              <a:rect l="l" t="t" r="r" b="b"/>
              <a:pathLst>
                <a:path w="295402" h="257937">
                  <a:moveTo>
                    <a:pt x="162306" y="0"/>
                  </a:moveTo>
                  <a:cubicBezTo>
                    <a:pt x="121031" y="0"/>
                    <a:pt x="75946" y="17018"/>
                    <a:pt x="33147" y="51181"/>
                  </a:cubicBezTo>
                  <a:cubicBezTo>
                    <a:pt x="19939" y="61087"/>
                    <a:pt x="13335" y="71120"/>
                    <a:pt x="6604" y="84455"/>
                  </a:cubicBezTo>
                  <a:cubicBezTo>
                    <a:pt x="0" y="104267"/>
                    <a:pt x="6604" y="130810"/>
                    <a:pt x="23241" y="150622"/>
                  </a:cubicBezTo>
                  <a:cubicBezTo>
                    <a:pt x="53213" y="187198"/>
                    <a:pt x="106299" y="233553"/>
                    <a:pt x="149352" y="256921"/>
                  </a:cubicBezTo>
                  <a:cubicBezTo>
                    <a:pt x="151003" y="257556"/>
                    <a:pt x="153035" y="257937"/>
                    <a:pt x="155448" y="257937"/>
                  </a:cubicBezTo>
                  <a:cubicBezTo>
                    <a:pt x="190500" y="257937"/>
                    <a:pt x="295402" y="191643"/>
                    <a:pt x="295402" y="157353"/>
                  </a:cubicBezTo>
                  <a:cubicBezTo>
                    <a:pt x="295402" y="67818"/>
                    <a:pt x="245618" y="14605"/>
                    <a:pt x="182499" y="1397"/>
                  </a:cubicBezTo>
                  <a:cubicBezTo>
                    <a:pt x="175895" y="381"/>
                    <a:pt x="169037" y="0"/>
                    <a:pt x="162179" y="0"/>
                  </a:cubicBezTo>
                  <a:close/>
                </a:path>
              </a:pathLst>
            </a:custGeom>
            <a:solidFill>
              <a:srgbClr val="E9E9E9"/>
            </a:solidFill>
          </p:spPr>
        </p:sp>
      </p:grpSp>
      <p:grpSp>
        <p:nvGrpSpPr>
          <p:cNvPr id="6" name="Group 6"/>
          <p:cNvGrpSpPr/>
          <p:nvPr/>
        </p:nvGrpSpPr>
        <p:grpSpPr>
          <a:xfrm>
            <a:off x="6446118" y="152414"/>
            <a:ext cx="239080" cy="201556"/>
            <a:chOff x="0" y="0"/>
            <a:chExt cx="318773" cy="268741"/>
          </a:xfrm>
        </p:grpSpPr>
        <p:sp>
          <p:nvSpPr>
            <p:cNvPr id="7" name="Freeform 7"/>
            <p:cNvSpPr/>
            <p:nvPr/>
          </p:nvSpPr>
          <p:spPr>
            <a:xfrm>
              <a:off x="0" y="127"/>
              <a:ext cx="318643" cy="268478"/>
            </a:xfrm>
            <a:custGeom>
              <a:avLst/>
              <a:gdLst/>
              <a:ahLst/>
              <a:cxnLst/>
              <a:rect l="l" t="t" r="r" b="b"/>
              <a:pathLst>
                <a:path w="318643" h="268478">
                  <a:moveTo>
                    <a:pt x="159385" y="0"/>
                  </a:moveTo>
                  <a:cubicBezTo>
                    <a:pt x="108077" y="0"/>
                    <a:pt x="53213" y="25019"/>
                    <a:pt x="6604" y="75692"/>
                  </a:cubicBezTo>
                  <a:lnTo>
                    <a:pt x="0" y="89027"/>
                  </a:lnTo>
                  <a:cubicBezTo>
                    <a:pt x="6477" y="166243"/>
                    <a:pt x="53467" y="268478"/>
                    <a:pt x="141224" y="268478"/>
                  </a:cubicBezTo>
                  <a:cubicBezTo>
                    <a:pt x="143891" y="268478"/>
                    <a:pt x="146685" y="268351"/>
                    <a:pt x="149352" y="268097"/>
                  </a:cubicBezTo>
                  <a:cubicBezTo>
                    <a:pt x="212471" y="258191"/>
                    <a:pt x="298704" y="195199"/>
                    <a:pt x="318643" y="135382"/>
                  </a:cubicBezTo>
                  <a:cubicBezTo>
                    <a:pt x="291846" y="45720"/>
                    <a:pt x="228981" y="0"/>
                    <a:pt x="159385" y="0"/>
                  </a:cubicBezTo>
                  <a:close/>
                </a:path>
              </a:pathLst>
            </a:custGeom>
            <a:solidFill>
              <a:srgbClr val="E9E9E9"/>
            </a:solidFill>
          </p:spPr>
        </p:sp>
      </p:grpSp>
      <p:grpSp>
        <p:nvGrpSpPr>
          <p:cNvPr id="8" name="Group 8"/>
          <p:cNvGrpSpPr/>
          <p:nvPr/>
        </p:nvGrpSpPr>
        <p:grpSpPr>
          <a:xfrm>
            <a:off x="4082396" y="8731660"/>
            <a:ext cx="214182" cy="187142"/>
            <a:chOff x="0" y="0"/>
            <a:chExt cx="285576" cy="249523"/>
          </a:xfrm>
        </p:grpSpPr>
        <p:sp>
          <p:nvSpPr>
            <p:cNvPr id="9" name="Freeform 9"/>
            <p:cNvSpPr/>
            <p:nvPr/>
          </p:nvSpPr>
          <p:spPr>
            <a:xfrm>
              <a:off x="127" y="127"/>
              <a:ext cx="285496" cy="249301"/>
            </a:xfrm>
            <a:custGeom>
              <a:avLst/>
              <a:gdLst/>
              <a:ahLst/>
              <a:cxnLst/>
              <a:rect l="l" t="t" r="r" b="b"/>
              <a:pathLst>
                <a:path w="285496" h="249301">
                  <a:moveTo>
                    <a:pt x="97917" y="0"/>
                  </a:moveTo>
                  <a:cubicBezTo>
                    <a:pt x="68453" y="0"/>
                    <a:pt x="40386" y="5969"/>
                    <a:pt x="23241" y="21590"/>
                  </a:cubicBezTo>
                  <a:lnTo>
                    <a:pt x="9906" y="48133"/>
                  </a:lnTo>
                  <a:cubicBezTo>
                    <a:pt x="0" y="68072"/>
                    <a:pt x="6604" y="97917"/>
                    <a:pt x="9906" y="121158"/>
                  </a:cubicBezTo>
                  <a:cubicBezTo>
                    <a:pt x="16510" y="147701"/>
                    <a:pt x="9906" y="207391"/>
                    <a:pt x="23241" y="224028"/>
                  </a:cubicBezTo>
                  <a:cubicBezTo>
                    <a:pt x="29845" y="237363"/>
                    <a:pt x="89662" y="240665"/>
                    <a:pt x="106299" y="247269"/>
                  </a:cubicBezTo>
                  <a:cubicBezTo>
                    <a:pt x="119126" y="248539"/>
                    <a:pt x="131572" y="249301"/>
                    <a:pt x="143383" y="249301"/>
                  </a:cubicBezTo>
                  <a:cubicBezTo>
                    <a:pt x="192659" y="249301"/>
                    <a:pt x="232918" y="235712"/>
                    <a:pt x="262255" y="187452"/>
                  </a:cubicBezTo>
                  <a:cubicBezTo>
                    <a:pt x="285496" y="151003"/>
                    <a:pt x="222377" y="34925"/>
                    <a:pt x="189103" y="18288"/>
                  </a:cubicBezTo>
                  <a:cubicBezTo>
                    <a:pt x="166243" y="7747"/>
                    <a:pt x="131191" y="0"/>
                    <a:pt x="97917" y="0"/>
                  </a:cubicBezTo>
                  <a:close/>
                </a:path>
              </a:pathLst>
            </a:custGeom>
            <a:solidFill>
              <a:srgbClr val="E9E9E9"/>
            </a:solidFill>
          </p:spPr>
        </p:sp>
      </p:grpSp>
      <p:grpSp>
        <p:nvGrpSpPr>
          <p:cNvPr id="10" name="Group 10"/>
          <p:cNvGrpSpPr/>
          <p:nvPr/>
        </p:nvGrpSpPr>
        <p:grpSpPr>
          <a:xfrm>
            <a:off x="8063796" y="5811242"/>
            <a:ext cx="189282" cy="191400"/>
            <a:chOff x="0" y="0"/>
            <a:chExt cx="252376" cy="255200"/>
          </a:xfrm>
        </p:grpSpPr>
        <p:sp>
          <p:nvSpPr>
            <p:cNvPr id="11" name="Freeform 11"/>
            <p:cNvSpPr/>
            <p:nvPr/>
          </p:nvSpPr>
          <p:spPr>
            <a:xfrm>
              <a:off x="0" y="0"/>
              <a:ext cx="252476" cy="255270"/>
            </a:xfrm>
            <a:custGeom>
              <a:avLst/>
              <a:gdLst/>
              <a:ahLst/>
              <a:cxnLst/>
              <a:rect l="l" t="t" r="r" b="b"/>
              <a:pathLst>
                <a:path w="252476" h="255270">
                  <a:moveTo>
                    <a:pt x="168529" y="0"/>
                  </a:moveTo>
                  <a:cubicBezTo>
                    <a:pt x="141478" y="0"/>
                    <a:pt x="110871" y="14859"/>
                    <a:pt x="83058" y="28702"/>
                  </a:cubicBezTo>
                  <a:cubicBezTo>
                    <a:pt x="36576" y="48641"/>
                    <a:pt x="0" y="81915"/>
                    <a:pt x="3429" y="135001"/>
                  </a:cubicBezTo>
                  <a:cubicBezTo>
                    <a:pt x="10541" y="217932"/>
                    <a:pt x="31115" y="255270"/>
                    <a:pt x="85979" y="255270"/>
                  </a:cubicBezTo>
                  <a:cubicBezTo>
                    <a:pt x="107823" y="255270"/>
                    <a:pt x="135255" y="249301"/>
                    <a:pt x="169418" y="237871"/>
                  </a:cubicBezTo>
                  <a:cubicBezTo>
                    <a:pt x="245745" y="214630"/>
                    <a:pt x="252476" y="118364"/>
                    <a:pt x="232410" y="58674"/>
                  </a:cubicBezTo>
                  <a:lnTo>
                    <a:pt x="229108" y="48768"/>
                  </a:lnTo>
                  <a:cubicBezTo>
                    <a:pt x="214757" y="12319"/>
                    <a:pt x="193040" y="0"/>
                    <a:pt x="168529" y="0"/>
                  </a:cubicBezTo>
                  <a:close/>
                </a:path>
              </a:pathLst>
            </a:custGeom>
            <a:solidFill>
              <a:srgbClr val="E9E9E9"/>
            </a:solidFill>
          </p:spPr>
        </p:sp>
      </p:grpSp>
      <p:grpSp>
        <p:nvGrpSpPr>
          <p:cNvPr id="12" name="Group 12"/>
          <p:cNvGrpSpPr/>
          <p:nvPr/>
        </p:nvGrpSpPr>
        <p:grpSpPr>
          <a:xfrm>
            <a:off x="13537156" y="164924"/>
            <a:ext cx="251284" cy="179280"/>
            <a:chOff x="0" y="0"/>
            <a:chExt cx="335045" cy="239040"/>
          </a:xfrm>
        </p:grpSpPr>
        <p:sp>
          <p:nvSpPr>
            <p:cNvPr id="13" name="Freeform 13"/>
            <p:cNvSpPr/>
            <p:nvPr/>
          </p:nvSpPr>
          <p:spPr>
            <a:xfrm>
              <a:off x="0" y="0"/>
              <a:ext cx="334899" cy="239014"/>
            </a:xfrm>
            <a:custGeom>
              <a:avLst/>
              <a:gdLst/>
              <a:ahLst/>
              <a:cxnLst/>
              <a:rect l="l" t="t" r="r" b="b"/>
              <a:pathLst>
                <a:path w="334899" h="239014">
                  <a:moveTo>
                    <a:pt x="238887" y="127"/>
                  </a:moveTo>
                  <a:cubicBezTo>
                    <a:pt x="188468" y="127"/>
                    <a:pt x="130175" y="22225"/>
                    <a:pt x="96012" y="48260"/>
                  </a:cubicBezTo>
                  <a:lnTo>
                    <a:pt x="86106" y="58166"/>
                  </a:lnTo>
                  <a:cubicBezTo>
                    <a:pt x="0" y="138811"/>
                    <a:pt x="118618" y="239014"/>
                    <a:pt x="219583" y="239014"/>
                  </a:cubicBezTo>
                  <a:cubicBezTo>
                    <a:pt x="243332" y="239014"/>
                    <a:pt x="266192" y="233426"/>
                    <a:pt x="285242" y="220726"/>
                  </a:cubicBezTo>
                  <a:cubicBezTo>
                    <a:pt x="318389" y="197612"/>
                    <a:pt x="334899" y="127762"/>
                    <a:pt x="334899" y="91313"/>
                  </a:cubicBezTo>
                  <a:cubicBezTo>
                    <a:pt x="334899" y="23749"/>
                    <a:pt x="291084" y="0"/>
                    <a:pt x="238760" y="0"/>
                  </a:cubicBezTo>
                  <a:close/>
                </a:path>
              </a:pathLst>
            </a:custGeom>
            <a:solidFill>
              <a:srgbClr val="E9E9E9"/>
            </a:solidFill>
          </p:spPr>
        </p:sp>
      </p:grpSp>
      <p:grpSp>
        <p:nvGrpSpPr>
          <p:cNvPr id="14" name="Group 14"/>
          <p:cNvGrpSpPr/>
          <p:nvPr/>
        </p:nvGrpSpPr>
        <p:grpSpPr>
          <a:xfrm>
            <a:off x="1041536" y="4601306"/>
            <a:ext cx="209186" cy="182474"/>
            <a:chOff x="0" y="0"/>
            <a:chExt cx="278915" cy="243299"/>
          </a:xfrm>
        </p:grpSpPr>
        <p:sp>
          <p:nvSpPr>
            <p:cNvPr id="15" name="Freeform 15"/>
            <p:cNvSpPr/>
            <p:nvPr/>
          </p:nvSpPr>
          <p:spPr>
            <a:xfrm>
              <a:off x="0" y="127"/>
              <a:ext cx="278765" cy="243205"/>
            </a:xfrm>
            <a:custGeom>
              <a:avLst/>
              <a:gdLst/>
              <a:ahLst/>
              <a:cxnLst/>
              <a:rect l="l" t="t" r="r" b="b"/>
              <a:pathLst>
                <a:path w="278765" h="243205">
                  <a:moveTo>
                    <a:pt x="194437" y="0"/>
                  </a:moveTo>
                  <a:cubicBezTo>
                    <a:pt x="155448" y="0"/>
                    <a:pt x="104775" y="18923"/>
                    <a:pt x="63119" y="35433"/>
                  </a:cubicBezTo>
                  <a:cubicBezTo>
                    <a:pt x="0" y="58674"/>
                    <a:pt x="36576" y="95250"/>
                    <a:pt x="46482" y="135001"/>
                  </a:cubicBezTo>
                  <a:cubicBezTo>
                    <a:pt x="59690" y="184785"/>
                    <a:pt x="43053" y="227965"/>
                    <a:pt x="109474" y="241300"/>
                  </a:cubicBezTo>
                  <a:cubicBezTo>
                    <a:pt x="118110" y="242570"/>
                    <a:pt x="127000" y="243205"/>
                    <a:pt x="135763" y="243205"/>
                  </a:cubicBezTo>
                  <a:cubicBezTo>
                    <a:pt x="171196" y="243205"/>
                    <a:pt x="208407" y="234696"/>
                    <a:pt x="245618" y="234696"/>
                  </a:cubicBezTo>
                  <a:cubicBezTo>
                    <a:pt x="252222" y="208153"/>
                    <a:pt x="278765" y="168275"/>
                    <a:pt x="268732" y="135128"/>
                  </a:cubicBezTo>
                  <a:cubicBezTo>
                    <a:pt x="262128" y="91948"/>
                    <a:pt x="245618" y="15621"/>
                    <a:pt x="215646" y="2286"/>
                  </a:cubicBezTo>
                  <a:cubicBezTo>
                    <a:pt x="209042" y="635"/>
                    <a:pt x="201930" y="0"/>
                    <a:pt x="194183" y="0"/>
                  </a:cubicBezTo>
                  <a:close/>
                </a:path>
              </a:pathLst>
            </a:custGeom>
            <a:solidFill>
              <a:srgbClr val="E9E9E9"/>
            </a:solidFill>
          </p:spPr>
        </p:sp>
      </p:grpSp>
      <p:grpSp>
        <p:nvGrpSpPr>
          <p:cNvPr id="16" name="Group 16"/>
          <p:cNvGrpSpPr/>
          <p:nvPr/>
        </p:nvGrpSpPr>
        <p:grpSpPr>
          <a:xfrm>
            <a:off x="6685198" y="7935228"/>
            <a:ext cx="256608" cy="210974"/>
            <a:chOff x="0" y="0"/>
            <a:chExt cx="342144" cy="281299"/>
          </a:xfrm>
        </p:grpSpPr>
        <p:sp>
          <p:nvSpPr>
            <p:cNvPr id="17" name="Freeform 17"/>
            <p:cNvSpPr/>
            <p:nvPr/>
          </p:nvSpPr>
          <p:spPr>
            <a:xfrm>
              <a:off x="0" y="0"/>
              <a:ext cx="342138" cy="281305"/>
            </a:xfrm>
            <a:custGeom>
              <a:avLst/>
              <a:gdLst/>
              <a:ahLst/>
              <a:cxnLst/>
              <a:rect l="l" t="t" r="r" b="b"/>
              <a:pathLst>
                <a:path w="342138" h="281305">
                  <a:moveTo>
                    <a:pt x="171704" y="0"/>
                  </a:moveTo>
                  <a:cubicBezTo>
                    <a:pt x="135636" y="0"/>
                    <a:pt x="101600" y="8001"/>
                    <a:pt x="63119" y="34925"/>
                  </a:cubicBezTo>
                  <a:cubicBezTo>
                    <a:pt x="29972" y="61468"/>
                    <a:pt x="0" y="127889"/>
                    <a:pt x="33147" y="164338"/>
                  </a:cubicBezTo>
                  <a:cubicBezTo>
                    <a:pt x="73025" y="204216"/>
                    <a:pt x="122809" y="244094"/>
                    <a:pt x="162687" y="280543"/>
                  </a:cubicBezTo>
                  <a:cubicBezTo>
                    <a:pt x="166497" y="281051"/>
                    <a:pt x="170307" y="281305"/>
                    <a:pt x="174117" y="281305"/>
                  </a:cubicBezTo>
                  <a:cubicBezTo>
                    <a:pt x="277114" y="281305"/>
                    <a:pt x="342138" y="110871"/>
                    <a:pt x="255524" y="8382"/>
                  </a:cubicBezTo>
                  <a:cubicBezTo>
                    <a:pt x="224917" y="4318"/>
                    <a:pt x="197739" y="0"/>
                    <a:pt x="171704" y="0"/>
                  </a:cubicBezTo>
                  <a:close/>
                </a:path>
              </a:pathLst>
            </a:custGeom>
            <a:solidFill>
              <a:srgbClr val="E9E9E9"/>
            </a:solidFill>
          </p:spPr>
        </p:sp>
      </p:grpSp>
      <p:grpSp>
        <p:nvGrpSpPr>
          <p:cNvPr id="18" name="Group 18"/>
          <p:cNvGrpSpPr/>
          <p:nvPr/>
        </p:nvGrpSpPr>
        <p:grpSpPr>
          <a:xfrm>
            <a:off x="1549660" y="6743384"/>
            <a:ext cx="258738" cy="192628"/>
            <a:chOff x="0" y="0"/>
            <a:chExt cx="344984" cy="256837"/>
          </a:xfrm>
        </p:grpSpPr>
        <p:sp>
          <p:nvSpPr>
            <p:cNvPr id="19" name="Freeform 19"/>
            <p:cNvSpPr/>
            <p:nvPr/>
          </p:nvSpPr>
          <p:spPr>
            <a:xfrm>
              <a:off x="0" y="127"/>
              <a:ext cx="344932" cy="256540"/>
            </a:xfrm>
            <a:custGeom>
              <a:avLst/>
              <a:gdLst/>
              <a:ahLst/>
              <a:cxnLst/>
              <a:rect l="l" t="t" r="r" b="b"/>
              <a:pathLst>
                <a:path w="344932" h="256540">
                  <a:moveTo>
                    <a:pt x="229616" y="0"/>
                  </a:moveTo>
                  <a:cubicBezTo>
                    <a:pt x="172085" y="0"/>
                    <a:pt x="86995" y="30226"/>
                    <a:pt x="62738" y="60579"/>
                  </a:cubicBezTo>
                  <a:cubicBezTo>
                    <a:pt x="0" y="128270"/>
                    <a:pt x="128778" y="256540"/>
                    <a:pt x="222504" y="256540"/>
                  </a:cubicBezTo>
                  <a:cubicBezTo>
                    <a:pt x="252857" y="256540"/>
                    <a:pt x="279654" y="243078"/>
                    <a:pt x="295021" y="209804"/>
                  </a:cubicBezTo>
                  <a:cubicBezTo>
                    <a:pt x="298450" y="206502"/>
                    <a:pt x="321564" y="160147"/>
                    <a:pt x="328168" y="150114"/>
                  </a:cubicBezTo>
                  <a:cubicBezTo>
                    <a:pt x="344932" y="90424"/>
                    <a:pt x="315087" y="10795"/>
                    <a:pt x="245237" y="889"/>
                  </a:cubicBezTo>
                  <a:cubicBezTo>
                    <a:pt x="240284" y="254"/>
                    <a:pt x="235077" y="0"/>
                    <a:pt x="229616" y="0"/>
                  </a:cubicBezTo>
                  <a:close/>
                </a:path>
              </a:pathLst>
            </a:custGeom>
            <a:solidFill>
              <a:srgbClr val="E9E9E9"/>
            </a:solidFill>
          </p:spPr>
        </p:sp>
      </p:grpSp>
      <p:grpSp>
        <p:nvGrpSpPr>
          <p:cNvPr id="20" name="Group 20"/>
          <p:cNvGrpSpPr/>
          <p:nvPr/>
        </p:nvGrpSpPr>
        <p:grpSpPr>
          <a:xfrm>
            <a:off x="369362" y="5265616"/>
            <a:ext cx="209186" cy="217362"/>
            <a:chOff x="0" y="0"/>
            <a:chExt cx="278915" cy="289816"/>
          </a:xfrm>
        </p:grpSpPr>
        <p:sp>
          <p:nvSpPr>
            <p:cNvPr id="21" name="Freeform 21"/>
            <p:cNvSpPr/>
            <p:nvPr/>
          </p:nvSpPr>
          <p:spPr>
            <a:xfrm>
              <a:off x="0" y="0"/>
              <a:ext cx="279019" cy="289814"/>
            </a:xfrm>
            <a:custGeom>
              <a:avLst/>
              <a:gdLst/>
              <a:ahLst/>
              <a:cxnLst/>
              <a:rect l="l" t="t" r="r" b="b"/>
              <a:pathLst>
                <a:path w="279019" h="289814">
                  <a:moveTo>
                    <a:pt x="111633" y="0"/>
                  </a:moveTo>
                  <a:cubicBezTo>
                    <a:pt x="102489" y="0"/>
                    <a:pt x="93091" y="1016"/>
                    <a:pt x="83058" y="2921"/>
                  </a:cubicBezTo>
                  <a:cubicBezTo>
                    <a:pt x="43307" y="9652"/>
                    <a:pt x="0" y="135763"/>
                    <a:pt x="13335" y="172212"/>
                  </a:cubicBezTo>
                  <a:cubicBezTo>
                    <a:pt x="29972" y="212090"/>
                    <a:pt x="83058" y="288417"/>
                    <a:pt x="132842" y="288417"/>
                  </a:cubicBezTo>
                  <a:cubicBezTo>
                    <a:pt x="134747" y="289433"/>
                    <a:pt x="137160" y="289814"/>
                    <a:pt x="139446" y="289814"/>
                  </a:cubicBezTo>
                  <a:cubicBezTo>
                    <a:pt x="145288" y="289814"/>
                    <a:pt x="152273" y="287401"/>
                    <a:pt x="159385" y="285115"/>
                  </a:cubicBezTo>
                  <a:cubicBezTo>
                    <a:pt x="182626" y="271780"/>
                    <a:pt x="199263" y="251968"/>
                    <a:pt x="212598" y="225425"/>
                  </a:cubicBezTo>
                  <a:cubicBezTo>
                    <a:pt x="222504" y="205486"/>
                    <a:pt x="275590" y="162306"/>
                    <a:pt x="279019" y="145669"/>
                  </a:cubicBezTo>
                  <a:cubicBezTo>
                    <a:pt x="279019" y="129032"/>
                    <a:pt x="242443" y="85979"/>
                    <a:pt x="232537" y="72644"/>
                  </a:cubicBezTo>
                  <a:cubicBezTo>
                    <a:pt x="201422" y="30353"/>
                    <a:pt x="163195" y="0"/>
                    <a:pt x="111633" y="0"/>
                  </a:cubicBezTo>
                  <a:close/>
                </a:path>
              </a:pathLst>
            </a:custGeom>
            <a:solidFill>
              <a:srgbClr val="E9E9E9"/>
            </a:solidFill>
          </p:spPr>
        </p:sp>
      </p:grpSp>
      <p:grpSp>
        <p:nvGrpSpPr>
          <p:cNvPr id="22" name="Group 22"/>
          <p:cNvGrpSpPr/>
          <p:nvPr/>
        </p:nvGrpSpPr>
        <p:grpSpPr>
          <a:xfrm>
            <a:off x="457818" y="7849148"/>
            <a:ext cx="242766" cy="216380"/>
            <a:chOff x="0" y="0"/>
            <a:chExt cx="323688" cy="288507"/>
          </a:xfrm>
        </p:grpSpPr>
        <p:sp>
          <p:nvSpPr>
            <p:cNvPr id="23" name="Freeform 23"/>
            <p:cNvSpPr/>
            <p:nvPr/>
          </p:nvSpPr>
          <p:spPr>
            <a:xfrm>
              <a:off x="127" y="127"/>
              <a:ext cx="323469" cy="288417"/>
            </a:xfrm>
            <a:custGeom>
              <a:avLst/>
              <a:gdLst/>
              <a:ahLst/>
              <a:cxnLst/>
              <a:rect l="l" t="t" r="r" b="b"/>
              <a:pathLst>
                <a:path w="323469" h="288417">
                  <a:moveTo>
                    <a:pt x="124841" y="0"/>
                  </a:moveTo>
                  <a:cubicBezTo>
                    <a:pt x="122301" y="0"/>
                    <a:pt x="119888" y="127"/>
                    <a:pt x="117729" y="254"/>
                  </a:cubicBezTo>
                  <a:cubicBezTo>
                    <a:pt x="114300" y="254"/>
                    <a:pt x="107696" y="10160"/>
                    <a:pt x="104394" y="10160"/>
                  </a:cubicBezTo>
                  <a:cubicBezTo>
                    <a:pt x="77851" y="59944"/>
                    <a:pt x="31369" y="116332"/>
                    <a:pt x="18161" y="176149"/>
                  </a:cubicBezTo>
                  <a:cubicBezTo>
                    <a:pt x="0" y="259334"/>
                    <a:pt x="45974" y="288417"/>
                    <a:pt x="103886" y="288417"/>
                  </a:cubicBezTo>
                  <a:cubicBezTo>
                    <a:pt x="152273" y="288417"/>
                    <a:pt x="209042" y="268224"/>
                    <a:pt x="243840" y="242570"/>
                  </a:cubicBezTo>
                  <a:cubicBezTo>
                    <a:pt x="280289" y="212725"/>
                    <a:pt x="323469" y="113157"/>
                    <a:pt x="296926" y="66675"/>
                  </a:cubicBezTo>
                  <a:cubicBezTo>
                    <a:pt x="278003" y="28829"/>
                    <a:pt x="172466" y="0"/>
                    <a:pt x="124841" y="0"/>
                  </a:cubicBezTo>
                  <a:close/>
                </a:path>
              </a:pathLst>
            </a:custGeom>
            <a:solidFill>
              <a:srgbClr val="E9E9E9"/>
            </a:solidFill>
          </p:spPr>
        </p:sp>
      </p:grpSp>
      <p:grpSp>
        <p:nvGrpSpPr>
          <p:cNvPr id="24" name="Group 24"/>
          <p:cNvGrpSpPr/>
          <p:nvPr/>
        </p:nvGrpSpPr>
        <p:grpSpPr>
          <a:xfrm>
            <a:off x="188296" y="4214878"/>
            <a:ext cx="221634" cy="192792"/>
            <a:chOff x="0" y="0"/>
            <a:chExt cx="295512" cy="257056"/>
          </a:xfrm>
        </p:grpSpPr>
        <p:sp>
          <p:nvSpPr>
            <p:cNvPr id="25" name="Freeform 25"/>
            <p:cNvSpPr/>
            <p:nvPr/>
          </p:nvSpPr>
          <p:spPr>
            <a:xfrm>
              <a:off x="0" y="127"/>
              <a:ext cx="295402" cy="256794"/>
            </a:xfrm>
            <a:custGeom>
              <a:avLst/>
              <a:gdLst/>
              <a:ahLst/>
              <a:cxnLst/>
              <a:rect l="l" t="t" r="r" b="b"/>
              <a:pathLst>
                <a:path w="295402" h="256794">
                  <a:moveTo>
                    <a:pt x="154559" y="0"/>
                  </a:moveTo>
                  <a:cubicBezTo>
                    <a:pt x="116586" y="0"/>
                    <a:pt x="72898" y="15875"/>
                    <a:pt x="33147" y="52832"/>
                  </a:cubicBezTo>
                  <a:cubicBezTo>
                    <a:pt x="23241" y="59436"/>
                    <a:pt x="13335" y="72771"/>
                    <a:pt x="9906" y="85979"/>
                  </a:cubicBezTo>
                  <a:cubicBezTo>
                    <a:pt x="0" y="105918"/>
                    <a:pt x="9906" y="132588"/>
                    <a:pt x="26543" y="152400"/>
                  </a:cubicBezTo>
                  <a:cubicBezTo>
                    <a:pt x="56515" y="188849"/>
                    <a:pt x="109601" y="235331"/>
                    <a:pt x="149352" y="255270"/>
                  </a:cubicBezTo>
                  <a:cubicBezTo>
                    <a:pt x="151765" y="256413"/>
                    <a:pt x="154559" y="256794"/>
                    <a:pt x="157861" y="256794"/>
                  </a:cubicBezTo>
                  <a:cubicBezTo>
                    <a:pt x="196723" y="256794"/>
                    <a:pt x="295402" y="189357"/>
                    <a:pt x="295402" y="155702"/>
                  </a:cubicBezTo>
                  <a:cubicBezTo>
                    <a:pt x="295402" y="69469"/>
                    <a:pt x="245745" y="16383"/>
                    <a:pt x="182626" y="3048"/>
                  </a:cubicBezTo>
                  <a:cubicBezTo>
                    <a:pt x="173736" y="1016"/>
                    <a:pt x="164338" y="0"/>
                    <a:pt x="154559" y="0"/>
                  </a:cubicBezTo>
                  <a:close/>
                </a:path>
              </a:pathLst>
            </a:custGeom>
            <a:solidFill>
              <a:srgbClr val="E9E9E9"/>
            </a:solidFill>
          </p:spPr>
        </p:sp>
      </p:grpSp>
      <p:grpSp>
        <p:nvGrpSpPr>
          <p:cNvPr id="26" name="Group 26"/>
          <p:cNvGrpSpPr/>
          <p:nvPr/>
        </p:nvGrpSpPr>
        <p:grpSpPr>
          <a:xfrm>
            <a:off x="989284" y="7709832"/>
            <a:ext cx="195998" cy="176004"/>
            <a:chOff x="0" y="0"/>
            <a:chExt cx="261331" cy="234672"/>
          </a:xfrm>
        </p:grpSpPr>
        <p:sp>
          <p:nvSpPr>
            <p:cNvPr id="27" name="Freeform 27"/>
            <p:cNvSpPr/>
            <p:nvPr/>
          </p:nvSpPr>
          <p:spPr>
            <a:xfrm>
              <a:off x="0" y="0"/>
              <a:ext cx="261239" cy="234569"/>
            </a:xfrm>
            <a:custGeom>
              <a:avLst/>
              <a:gdLst/>
              <a:ahLst/>
              <a:cxnLst/>
              <a:rect l="l" t="t" r="r" b="b"/>
              <a:pathLst>
                <a:path w="261239" h="234569">
                  <a:moveTo>
                    <a:pt x="138303" y="0"/>
                  </a:moveTo>
                  <a:cubicBezTo>
                    <a:pt x="136398" y="0"/>
                    <a:pt x="134620" y="127"/>
                    <a:pt x="132715" y="254"/>
                  </a:cubicBezTo>
                  <a:cubicBezTo>
                    <a:pt x="73025" y="3556"/>
                    <a:pt x="6604" y="46736"/>
                    <a:pt x="0" y="103124"/>
                  </a:cubicBezTo>
                  <a:lnTo>
                    <a:pt x="0" y="123063"/>
                  </a:lnTo>
                  <a:cubicBezTo>
                    <a:pt x="1397" y="200533"/>
                    <a:pt x="51308" y="234569"/>
                    <a:pt x="106553" y="234569"/>
                  </a:cubicBezTo>
                  <a:cubicBezTo>
                    <a:pt x="179197" y="234569"/>
                    <a:pt x="261239" y="175895"/>
                    <a:pt x="255524" y="79883"/>
                  </a:cubicBezTo>
                  <a:cubicBezTo>
                    <a:pt x="252349" y="38481"/>
                    <a:pt x="184912" y="0"/>
                    <a:pt x="138303" y="0"/>
                  </a:cubicBezTo>
                  <a:close/>
                </a:path>
              </a:pathLst>
            </a:custGeom>
            <a:solidFill>
              <a:srgbClr val="E9E9E9"/>
            </a:solidFill>
          </p:spPr>
        </p:sp>
      </p:grpSp>
      <p:grpSp>
        <p:nvGrpSpPr>
          <p:cNvPr id="28" name="Group 28"/>
          <p:cNvGrpSpPr/>
          <p:nvPr/>
        </p:nvGrpSpPr>
        <p:grpSpPr>
          <a:xfrm>
            <a:off x="7690962" y="482676"/>
            <a:ext cx="241538" cy="204586"/>
            <a:chOff x="0" y="0"/>
            <a:chExt cx="322051" cy="272781"/>
          </a:xfrm>
        </p:grpSpPr>
        <p:sp>
          <p:nvSpPr>
            <p:cNvPr id="29" name="Freeform 29"/>
            <p:cNvSpPr/>
            <p:nvPr/>
          </p:nvSpPr>
          <p:spPr>
            <a:xfrm>
              <a:off x="0" y="0"/>
              <a:ext cx="322072" cy="272669"/>
            </a:xfrm>
            <a:custGeom>
              <a:avLst/>
              <a:gdLst/>
              <a:ahLst/>
              <a:cxnLst/>
              <a:rect l="l" t="t" r="r" b="b"/>
              <a:pathLst>
                <a:path w="322072" h="272669">
                  <a:moveTo>
                    <a:pt x="184404" y="0"/>
                  </a:moveTo>
                  <a:cubicBezTo>
                    <a:pt x="180340" y="0"/>
                    <a:pt x="176403" y="254"/>
                    <a:pt x="172720" y="508"/>
                  </a:cubicBezTo>
                  <a:cubicBezTo>
                    <a:pt x="109474" y="7112"/>
                    <a:pt x="0" y="66929"/>
                    <a:pt x="66421" y="222885"/>
                  </a:cubicBezTo>
                  <a:cubicBezTo>
                    <a:pt x="83058" y="259461"/>
                    <a:pt x="159385" y="259461"/>
                    <a:pt x="195961" y="272669"/>
                  </a:cubicBezTo>
                  <a:cubicBezTo>
                    <a:pt x="262382" y="249428"/>
                    <a:pt x="322072" y="106680"/>
                    <a:pt x="282194" y="33782"/>
                  </a:cubicBezTo>
                  <a:cubicBezTo>
                    <a:pt x="267208" y="12827"/>
                    <a:pt x="220218" y="0"/>
                    <a:pt x="184404" y="0"/>
                  </a:cubicBezTo>
                  <a:close/>
                </a:path>
              </a:pathLst>
            </a:custGeom>
            <a:solidFill>
              <a:srgbClr val="E9E9E9"/>
            </a:solidFill>
          </p:spPr>
        </p:sp>
      </p:grpSp>
      <p:grpSp>
        <p:nvGrpSpPr>
          <p:cNvPr id="30" name="Group 30"/>
          <p:cNvGrpSpPr/>
          <p:nvPr/>
        </p:nvGrpSpPr>
        <p:grpSpPr>
          <a:xfrm>
            <a:off x="6744906" y="575000"/>
            <a:ext cx="209268" cy="196396"/>
            <a:chOff x="0" y="0"/>
            <a:chExt cx="279024" cy="261861"/>
          </a:xfrm>
        </p:grpSpPr>
        <p:sp>
          <p:nvSpPr>
            <p:cNvPr id="31" name="Freeform 31"/>
            <p:cNvSpPr/>
            <p:nvPr/>
          </p:nvSpPr>
          <p:spPr>
            <a:xfrm>
              <a:off x="127" y="127"/>
              <a:ext cx="278765" cy="261747"/>
            </a:xfrm>
            <a:custGeom>
              <a:avLst/>
              <a:gdLst/>
              <a:ahLst/>
              <a:cxnLst/>
              <a:rect l="l" t="t" r="r" b="b"/>
              <a:pathLst>
                <a:path w="278765" h="261747">
                  <a:moveTo>
                    <a:pt x="121920" y="0"/>
                  </a:moveTo>
                  <a:cubicBezTo>
                    <a:pt x="72644" y="0"/>
                    <a:pt x="27432" y="21336"/>
                    <a:pt x="13208" y="69088"/>
                  </a:cubicBezTo>
                  <a:cubicBezTo>
                    <a:pt x="6604" y="102235"/>
                    <a:pt x="0" y="165354"/>
                    <a:pt x="13208" y="181864"/>
                  </a:cubicBezTo>
                  <a:cubicBezTo>
                    <a:pt x="46355" y="228346"/>
                    <a:pt x="132842" y="254889"/>
                    <a:pt x="179197" y="261620"/>
                  </a:cubicBezTo>
                  <a:cubicBezTo>
                    <a:pt x="179832" y="261620"/>
                    <a:pt x="180467" y="261747"/>
                    <a:pt x="181102" y="261747"/>
                  </a:cubicBezTo>
                  <a:cubicBezTo>
                    <a:pt x="208026" y="261747"/>
                    <a:pt x="255778" y="197485"/>
                    <a:pt x="265557" y="155448"/>
                  </a:cubicBezTo>
                  <a:cubicBezTo>
                    <a:pt x="278765" y="122301"/>
                    <a:pt x="265557" y="65786"/>
                    <a:pt x="242316" y="45974"/>
                  </a:cubicBezTo>
                  <a:cubicBezTo>
                    <a:pt x="211328" y="16383"/>
                    <a:pt x="164973" y="0"/>
                    <a:pt x="121920" y="0"/>
                  </a:cubicBezTo>
                  <a:close/>
                </a:path>
              </a:pathLst>
            </a:custGeom>
            <a:solidFill>
              <a:srgbClr val="E9E9E9"/>
            </a:solidFill>
          </p:spPr>
        </p:sp>
      </p:grpSp>
      <p:grpSp>
        <p:nvGrpSpPr>
          <p:cNvPr id="32" name="Group 32"/>
          <p:cNvGrpSpPr/>
          <p:nvPr/>
        </p:nvGrpSpPr>
        <p:grpSpPr>
          <a:xfrm>
            <a:off x="17723630" y="343648"/>
            <a:ext cx="236624" cy="216626"/>
            <a:chOff x="0" y="0"/>
            <a:chExt cx="315499" cy="288835"/>
          </a:xfrm>
        </p:grpSpPr>
        <p:sp>
          <p:nvSpPr>
            <p:cNvPr id="33" name="Freeform 33"/>
            <p:cNvSpPr/>
            <p:nvPr/>
          </p:nvSpPr>
          <p:spPr>
            <a:xfrm>
              <a:off x="127" y="0"/>
              <a:ext cx="315341" cy="288798"/>
            </a:xfrm>
            <a:custGeom>
              <a:avLst/>
              <a:gdLst/>
              <a:ahLst/>
              <a:cxnLst/>
              <a:rect l="l" t="t" r="r" b="b"/>
              <a:pathLst>
                <a:path w="315341" h="288798">
                  <a:moveTo>
                    <a:pt x="169291" y="0"/>
                  </a:moveTo>
                  <a:cubicBezTo>
                    <a:pt x="82931" y="0"/>
                    <a:pt x="0" y="126111"/>
                    <a:pt x="13208" y="192532"/>
                  </a:cubicBezTo>
                  <a:cubicBezTo>
                    <a:pt x="38481" y="263652"/>
                    <a:pt x="92202" y="288798"/>
                    <a:pt x="140589" y="288798"/>
                  </a:cubicBezTo>
                  <a:cubicBezTo>
                    <a:pt x="162179" y="288798"/>
                    <a:pt x="182753" y="283718"/>
                    <a:pt x="199263" y="275590"/>
                  </a:cubicBezTo>
                  <a:cubicBezTo>
                    <a:pt x="245618" y="249047"/>
                    <a:pt x="315341" y="176022"/>
                    <a:pt x="268986" y="92964"/>
                  </a:cubicBezTo>
                  <a:cubicBezTo>
                    <a:pt x="248920" y="49784"/>
                    <a:pt x="202438" y="0"/>
                    <a:pt x="169291" y="0"/>
                  </a:cubicBezTo>
                  <a:close/>
                </a:path>
              </a:pathLst>
            </a:custGeom>
            <a:solidFill>
              <a:srgbClr val="E9E9E9"/>
            </a:solidFill>
          </p:spPr>
        </p:sp>
      </p:grpSp>
      <p:grpSp>
        <p:nvGrpSpPr>
          <p:cNvPr id="34" name="Group 34"/>
          <p:cNvGrpSpPr/>
          <p:nvPr/>
        </p:nvGrpSpPr>
        <p:grpSpPr>
          <a:xfrm>
            <a:off x="1537712" y="403246"/>
            <a:ext cx="219178" cy="209828"/>
            <a:chOff x="0" y="0"/>
            <a:chExt cx="292237" cy="279771"/>
          </a:xfrm>
        </p:grpSpPr>
        <p:sp>
          <p:nvSpPr>
            <p:cNvPr id="35" name="Freeform 35"/>
            <p:cNvSpPr/>
            <p:nvPr/>
          </p:nvSpPr>
          <p:spPr>
            <a:xfrm>
              <a:off x="0" y="0"/>
              <a:ext cx="292100" cy="279654"/>
            </a:xfrm>
            <a:custGeom>
              <a:avLst/>
              <a:gdLst/>
              <a:ahLst/>
              <a:cxnLst/>
              <a:rect l="l" t="t" r="r" b="b"/>
              <a:pathLst>
                <a:path w="292100" h="279654">
                  <a:moveTo>
                    <a:pt x="135128" y="127"/>
                  </a:moveTo>
                  <a:cubicBezTo>
                    <a:pt x="122174" y="127"/>
                    <a:pt x="109220" y="3302"/>
                    <a:pt x="96266" y="10541"/>
                  </a:cubicBezTo>
                  <a:cubicBezTo>
                    <a:pt x="63119" y="27051"/>
                    <a:pt x="43180" y="63500"/>
                    <a:pt x="23241" y="96774"/>
                  </a:cubicBezTo>
                  <a:cubicBezTo>
                    <a:pt x="13335" y="113411"/>
                    <a:pt x="0" y="133223"/>
                    <a:pt x="0" y="153162"/>
                  </a:cubicBezTo>
                  <a:cubicBezTo>
                    <a:pt x="0" y="201041"/>
                    <a:pt x="98298" y="279654"/>
                    <a:pt x="144272" y="279654"/>
                  </a:cubicBezTo>
                  <a:cubicBezTo>
                    <a:pt x="146050" y="279654"/>
                    <a:pt x="147828" y="279527"/>
                    <a:pt x="149352" y="279273"/>
                  </a:cubicBezTo>
                  <a:cubicBezTo>
                    <a:pt x="182499" y="275844"/>
                    <a:pt x="212471" y="249301"/>
                    <a:pt x="239014" y="219583"/>
                  </a:cubicBezTo>
                  <a:cubicBezTo>
                    <a:pt x="292100" y="153162"/>
                    <a:pt x="292100" y="126619"/>
                    <a:pt x="239014" y="63500"/>
                  </a:cubicBezTo>
                  <a:cubicBezTo>
                    <a:pt x="213741" y="30861"/>
                    <a:pt x="175387" y="0"/>
                    <a:pt x="135001" y="0"/>
                  </a:cubicBezTo>
                  <a:close/>
                </a:path>
              </a:pathLst>
            </a:custGeom>
            <a:solidFill>
              <a:srgbClr val="E9E9E9"/>
            </a:solidFill>
          </p:spPr>
        </p:sp>
      </p:grpSp>
      <p:grpSp>
        <p:nvGrpSpPr>
          <p:cNvPr id="36" name="Group 36"/>
          <p:cNvGrpSpPr/>
          <p:nvPr/>
        </p:nvGrpSpPr>
        <p:grpSpPr>
          <a:xfrm>
            <a:off x="11211576" y="148224"/>
            <a:ext cx="204190" cy="209910"/>
            <a:chOff x="0" y="0"/>
            <a:chExt cx="272253" cy="279880"/>
          </a:xfrm>
        </p:grpSpPr>
        <p:sp>
          <p:nvSpPr>
            <p:cNvPr id="37" name="Freeform 37"/>
            <p:cNvSpPr/>
            <p:nvPr/>
          </p:nvSpPr>
          <p:spPr>
            <a:xfrm>
              <a:off x="0" y="0"/>
              <a:ext cx="272288" cy="279908"/>
            </a:xfrm>
            <a:custGeom>
              <a:avLst/>
              <a:gdLst/>
              <a:ahLst/>
              <a:cxnLst/>
              <a:rect l="l" t="t" r="r" b="b"/>
              <a:pathLst>
                <a:path w="272288" h="279908">
                  <a:moveTo>
                    <a:pt x="165354" y="0"/>
                  </a:moveTo>
                  <a:cubicBezTo>
                    <a:pt x="154178" y="0"/>
                    <a:pt x="142240" y="2159"/>
                    <a:pt x="129540" y="6731"/>
                  </a:cubicBezTo>
                  <a:cubicBezTo>
                    <a:pt x="0" y="43180"/>
                    <a:pt x="19939" y="152781"/>
                    <a:pt x="59690" y="242443"/>
                  </a:cubicBezTo>
                  <a:cubicBezTo>
                    <a:pt x="67564" y="263144"/>
                    <a:pt x="119761" y="279908"/>
                    <a:pt x="150241" y="279908"/>
                  </a:cubicBezTo>
                  <a:cubicBezTo>
                    <a:pt x="158877" y="279908"/>
                    <a:pt x="165608" y="278638"/>
                    <a:pt x="169291" y="275590"/>
                  </a:cubicBezTo>
                  <a:cubicBezTo>
                    <a:pt x="192532" y="255778"/>
                    <a:pt x="235712" y="229235"/>
                    <a:pt x="252349" y="202565"/>
                  </a:cubicBezTo>
                  <a:cubicBezTo>
                    <a:pt x="268986" y="172720"/>
                    <a:pt x="272288" y="136144"/>
                    <a:pt x="265684" y="96393"/>
                  </a:cubicBezTo>
                  <a:cubicBezTo>
                    <a:pt x="251841" y="47117"/>
                    <a:pt x="217805" y="0"/>
                    <a:pt x="165354" y="0"/>
                  </a:cubicBezTo>
                  <a:close/>
                </a:path>
              </a:pathLst>
            </a:custGeom>
            <a:solidFill>
              <a:srgbClr val="E9E9E9"/>
            </a:solidFill>
          </p:spPr>
        </p:sp>
      </p:grpSp>
      <p:grpSp>
        <p:nvGrpSpPr>
          <p:cNvPr id="38" name="Group 38"/>
          <p:cNvGrpSpPr/>
          <p:nvPr/>
        </p:nvGrpSpPr>
        <p:grpSpPr>
          <a:xfrm>
            <a:off x="2130194" y="593506"/>
            <a:ext cx="209186" cy="196150"/>
            <a:chOff x="0" y="0"/>
            <a:chExt cx="278915" cy="261533"/>
          </a:xfrm>
        </p:grpSpPr>
        <p:sp>
          <p:nvSpPr>
            <p:cNvPr id="39" name="Freeform 39"/>
            <p:cNvSpPr/>
            <p:nvPr/>
          </p:nvSpPr>
          <p:spPr>
            <a:xfrm>
              <a:off x="0" y="0"/>
              <a:ext cx="279019" cy="261493"/>
            </a:xfrm>
            <a:custGeom>
              <a:avLst/>
              <a:gdLst/>
              <a:ahLst/>
              <a:cxnLst/>
              <a:rect l="l" t="t" r="r" b="b"/>
              <a:pathLst>
                <a:path w="279019" h="261493">
                  <a:moveTo>
                    <a:pt x="120269" y="0"/>
                  </a:moveTo>
                  <a:cubicBezTo>
                    <a:pt x="70866" y="0"/>
                    <a:pt x="25781" y="22225"/>
                    <a:pt x="13335" y="72009"/>
                  </a:cubicBezTo>
                  <a:cubicBezTo>
                    <a:pt x="3429" y="105283"/>
                    <a:pt x="0" y="165100"/>
                    <a:pt x="13335" y="181610"/>
                  </a:cubicBezTo>
                  <a:cubicBezTo>
                    <a:pt x="46482" y="228092"/>
                    <a:pt x="132842" y="258064"/>
                    <a:pt x="179324" y="261366"/>
                  </a:cubicBezTo>
                  <a:cubicBezTo>
                    <a:pt x="179832" y="261493"/>
                    <a:pt x="180467" y="261493"/>
                    <a:pt x="181102" y="261493"/>
                  </a:cubicBezTo>
                  <a:cubicBezTo>
                    <a:pt x="204851" y="261493"/>
                    <a:pt x="252603" y="197358"/>
                    <a:pt x="265684" y="158496"/>
                  </a:cubicBezTo>
                  <a:cubicBezTo>
                    <a:pt x="279019" y="125349"/>
                    <a:pt x="265684" y="65532"/>
                    <a:pt x="239141" y="45593"/>
                  </a:cubicBezTo>
                  <a:cubicBezTo>
                    <a:pt x="208407" y="16383"/>
                    <a:pt x="162687" y="0"/>
                    <a:pt x="120269" y="0"/>
                  </a:cubicBezTo>
                  <a:close/>
                </a:path>
              </a:pathLst>
            </a:custGeom>
            <a:solidFill>
              <a:srgbClr val="E9E9E9"/>
            </a:solidFill>
          </p:spPr>
        </p:sp>
      </p:grpSp>
      <p:grpSp>
        <p:nvGrpSpPr>
          <p:cNvPr id="40" name="Group 40"/>
          <p:cNvGrpSpPr/>
          <p:nvPr/>
        </p:nvGrpSpPr>
        <p:grpSpPr>
          <a:xfrm>
            <a:off x="5920884" y="8468496"/>
            <a:ext cx="201732" cy="181408"/>
            <a:chOff x="0" y="0"/>
            <a:chExt cx="268976" cy="241877"/>
          </a:xfrm>
        </p:grpSpPr>
        <p:sp>
          <p:nvSpPr>
            <p:cNvPr id="41" name="Freeform 41"/>
            <p:cNvSpPr/>
            <p:nvPr/>
          </p:nvSpPr>
          <p:spPr>
            <a:xfrm>
              <a:off x="127" y="0"/>
              <a:ext cx="268732" cy="241808"/>
            </a:xfrm>
            <a:custGeom>
              <a:avLst/>
              <a:gdLst/>
              <a:ahLst/>
              <a:cxnLst/>
              <a:rect l="l" t="t" r="r" b="b"/>
              <a:pathLst>
                <a:path w="268732" h="241808">
                  <a:moveTo>
                    <a:pt x="149225" y="0"/>
                  </a:moveTo>
                  <a:cubicBezTo>
                    <a:pt x="89154" y="0"/>
                    <a:pt x="30480" y="35052"/>
                    <a:pt x="16637" y="97282"/>
                  </a:cubicBezTo>
                  <a:cubicBezTo>
                    <a:pt x="0" y="153797"/>
                    <a:pt x="9906" y="186944"/>
                    <a:pt x="59690" y="216789"/>
                  </a:cubicBezTo>
                  <a:cubicBezTo>
                    <a:pt x="82677" y="227330"/>
                    <a:pt x="137668" y="241808"/>
                    <a:pt x="182499" y="241808"/>
                  </a:cubicBezTo>
                  <a:cubicBezTo>
                    <a:pt x="208661" y="241808"/>
                    <a:pt x="231267" y="236855"/>
                    <a:pt x="242189" y="223520"/>
                  </a:cubicBezTo>
                  <a:cubicBezTo>
                    <a:pt x="248793" y="210312"/>
                    <a:pt x="252095" y="190373"/>
                    <a:pt x="258826" y="173736"/>
                  </a:cubicBezTo>
                  <a:cubicBezTo>
                    <a:pt x="262128" y="147193"/>
                    <a:pt x="268732" y="114046"/>
                    <a:pt x="265430" y="84201"/>
                  </a:cubicBezTo>
                  <a:cubicBezTo>
                    <a:pt x="262001" y="57531"/>
                    <a:pt x="245491" y="37719"/>
                    <a:pt x="225552" y="21082"/>
                  </a:cubicBezTo>
                  <a:cubicBezTo>
                    <a:pt x="202311" y="6731"/>
                    <a:pt x="175641" y="0"/>
                    <a:pt x="149225" y="0"/>
                  </a:cubicBezTo>
                  <a:close/>
                </a:path>
              </a:pathLst>
            </a:custGeom>
            <a:solidFill>
              <a:srgbClr val="E9E9E9"/>
            </a:solidFill>
          </p:spPr>
        </p:sp>
      </p:grpSp>
      <p:grpSp>
        <p:nvGrpSpPr>
          <p:cNvPr id="42" name="Group 42"/>
          <p:cNvGrpSpPr/>
          <p:nvPr/>
        </p:nvGrpSpPr>
        <p:grpSpPr>
          <a:xfrm>
            <a:off x="1254238" y="5934268"/>
            <a:ext cx="273072" cy="189926"/>
            <a:chOff x="0" y="0"/>
            <a:chExt cx="364096" cy="253235"/>
          </a:xfrm>
        </p:grpSpPr>
        <p:sp>
          <p:nvSpPr>
            <p:cNvPr id="43" name="Freeform 43"/>
            <p:cNvSpPr/>
            <p:nvPr/>
          </p:nvSpPr>
          <p:spPr>
            <a:xfrm>
              <a:off x="127" y="0"/>
              <a:ext cx="363982" cy="253238"/>
            </a:xfrm>
            <a:custGeom>
              <a:avLst/>
              <a:gdLst/>
              <a:ahLst/>
              <a:cxnLst/>
              <a:rect l="l" t="t" r="r" b="b"/>
              <a:pathLst>
                <a:path w="363982" h="253238">
                  <a:moveTo>
                    <a:pt x="186055" y="0"/>
                  </a:moveTo>
                  <a:cubicBezTo>
                    <a:pt x="78867" y="0"/>
                    <a:pt x="0" y="143256"/>
                    <a:pt x="84709" y="216789"/>
                  </a:cubicBezTo>
                  <a:cubicBezTo>
                    <a:pt x="101346" y="229997"/>
                    <a:pt x="121285" y="243332"/>
                    <a:pt x="144399" y="246634"/>
                  </a:cubicBezTo>
                  <a:cubicBezTo>
                    <a:pt x="162814" y="251206"/>
                    <a:pt x="179832" y="253238"/>
                    <a:pt x="195453" y="253238"/>
                  </a:cubicBezTo>
                  <a:cubicBezTo>
                    <a:pt x="340360" y="253238"/>
                    <a:pt x="363982" y="74168"/>
                    <a:pt x="244094" y="14351"/>
                  </a:cubicBezTo>
                  <a:cubicBezTo>
                    <a:pt x="224282" y="4318"/>
                    <a:pt x="204724" y="0"/>
                    <a:pt x="186055" y="0"/>
                  </a:cubicBezTo>
                  <a:close/>
                </a:path>
              </a:pathLst>
            </a:custGeom>
            <a:solidFill>
              <a:srgbClr val="E9E9E9"/>
            </a:solidFill>
          </p:spPr>
        </p:sp>
      </p:grpSp>
      <p:grpSp>
        <p:nvGrpSpPr>
          <p:cNvPr id="44" name="Group 44"/>
          <p:cNvGrpSpPr/>
          <p:nvPr/>
        </p:nvGrpSpPr>
        <p:grpSpPr>
          <a:xfrm>
            <a:off x="7143232" y="6893738"/>
            <a:ext cx="231628" cy="205896"/>
            <a:chOff x="0" y="0"/>
            <a:chExt cx="308837" cy="274528"/>
          </a:xfrm>
        </p:grpSpPr>
        <p:sp>
          <p:nvSpPr>
            <p:cNvPr id="45" name="Freeform 45"/>
            <p:cNvSpPr/>
            <p:nvPr/>
          </p:nvSpPr>
          <p:spPr>
            <a:xfrm>
              <a:off x="0" y="0"/>
              <a:ext cx="308864" cy="274447"/>
            </a:xfrm>
            <a:custGeom>
              <a:avLst/>
              <a:gdLst/>
              <a:ahLst/>
              <a:cxnLst/>
              <a:rect l="l" t="t" r="r" b="b"/>
              <a:pathLst>
                <a:path w="308864" h="274447">
                  <a:moveTo>
                    <a:pt x="129921" y="0"/>
                  </a:moveTo>
                  <a:cubicBezTo>
                    <a:pt x="78740" y="0"/>
                    <a:pt x="39497" y="50292"/>
                    <a:pt x="26670" y="86614"/>
                  </a:cubicBezTo>
                  <a:cubicBezTo>
                    <a:pt x="6604" y="146304"/>
                    <a:pt x="0" y="206121"/>
                    <a:pt x="56515" y="245872"/>
                  </a:cubicBezTo>
                  <a:cubicBezTo>
                    <a:pt x="79883" y="262890"/>
                    <a:pt x="122428" y="274447"/>
                    <a:pt x="161290" y="274447"/>
                  </a:cubicBezTo>
                  <a:cubicBezTo>
                    <a:pt x="183134" y="274447"/>
                    <a:pt x="203835" y="270764"/>
                    <a:pt x="219329" y="262382"/>
                  </a:cubicBezTo>
                  <a:cubicBezTo>
                    <a:pt x="308864" y="205867"/>
                    <a:pt x="255778" y="50038"/>
                    <a:pt x="176022" y="13462"/>
                  </a:cubicBezTo>
                  <a:cubicBezTo>
                    <a:pt x="159893" y="4064"/>
                    <a:pt x="144399" y="0"/>
                    <a:pt x="129921" y="0"/>
                  </a:cubicBezTo>
                  <a:close/>
                </a:path>
              </a:pathLst>
            </a:custGeom>
            <a:solidFill>
              <a:srgbClr val="E9E9E9"/>
            </a:solidFill>
          </p:spPr>
        </p:sp>
      </p:grpSp>
      <p:grpSp>
        <p:nvGrpSpPr>
          <p:cNvPr id="46" name="Group 46"/>
          <p:cNvGrpSpPr/>
          <p:nvPr/>
        </p:nvGrpSpPr>
        <p:grpSpPr>
          <a:xfrm>
            <a:off x="652948" y="6749368"/>
            <a:ext cx="244076" cy="180672"/>
            <a:chOff x="0" y="0"/>
            <a:chExt cx="325435" cy="240896"/>
          </a:xfrm>
        </p:grpSpPr>
        <p:sp>
          <p:nvSpPr>
            <p:cNvPr id="47" name="Freeform 47"/>
            <p:cNvSpPr/>
            <p:nvPr/>
          </p:nvSpPr>
          <p:spPr>
            <a:xfrm>
              <a:off x="127" y="0"/>
              <a:ext cx="325247" cy="240792"/>
            </a:xfrm>
            <a:custGeom>
              <a:avLst/>
              <a:gdLst/>
              <a:ahLst/>
              <a:cxnLst/>
              <a:rect l="l" t="t" r="r" b="b"/>
              <a:pathLst>
                <a:path w="325247" h="240792">
                  <a:moveTo>
                    <a:pt x="147574" y="0"/>
                  </a:moveTo>
                  <a:cubicBezTo>
                    <a:pt x="109347" y="0"/>
                    <a:pt x="71247" y="11176"/>
                    <a:pt x="53086" y="33528"/>
                  </a:cubicBezTo>
                  <a:cubicBezTo>
                    <a:pt x="0" y="109855"/>
                    <a:pt x="36449" y="166243"/>
                    <a:pt x="76327" y="209296"/>
                  </a:cubicBezTo>
                  <a:cubicBezTo>
                    <a:pt x="99695" y="231394"/>
                    <a:pt x="132207" y="240792"/>
                    <a:pt x="165735" y="240792"/>
                  </a:cubicBezTo>
                  <a:cubicBezTo>
                    <a:pt x="213233" y="240792"/>
                    <a:pt x="262890" y="221869"/>
                    <a:pt x="292100" y="192786"/>
                  </a:cubicBezTo>
                  <a:cubicBezTo>
                    <a:pt x="325247" y="159639"/>
                    <a:pt x="292100" y="59944"/>
                    <a:pt x="215773" y="13462"/>
                  </a:cubicBezTo>
                  <a:cubicBezTo>
                    <a:pt x="196342" y="4445"/>
                    <a:pt x="171958" y="0"/>
                    <a:pt x="147574" y="0"/>
                  </a:cubicBezTo>
                  <a:close/>
                </a:path>
              </a:pathLst>
            </a:custGeom>
            <a:solidFill>
              <a:srgbClr val="E9E9E9"/>
            </a:solidFill>
          </p:spPr>
        </p:sp>
      </p:grpSp>
      <p:grpSp>
        <p:nvGrpSpPr>
          <p:cNvPr id="48" name="Group 48"/>
          <p:cNvGrpSpPr/>
          <p:nvPr/>
        </p:nvGrpSpPr>
        <p:grpSpPr>
          <a:xfrm>
            <a:off x="210472" y="3170632"/>
            <a:ext cx="173884" cy="186322"/>
            <a:chOff x="0" y="0"/>
            <a:chExt cx="231845" cy="248429"/>
          </a:xfrm>
        </p:grpSpPr>
        <p:sp>
          <p:nvSpPr>
            <p:cNvPr id="49" name="Freeform 49"/>
            <p:cNvSpPr/>
            <p:nvPr/>
          </p:nvSpPr>
          <p:spPr>
            <a:xfrm>
              <a:off x="127" y="0"/>
              <a:ext cx="231775" cy="248412"/>
            </a:xfrm>
            <a:custGeom>
              <a:avLst/>
              <a:gdLst/>
              <a:ahLst/>
              <a:cxnLst/>
              <a:rect l="l" t="t" r="r" b="b"/>
              <a:pathLst>
                <a:path w="231775" h="248412">
                  <a:moveTo>
                    <a:pt x="119507" y="0"/>
                  </a:moveTo>
                  <a:cubicBezTo>
                    <a:pt x="102108" y="0"/>
                    <a:pt x="82042" y="2794"/>
                    <a:pt x="59055" y="8128"/>
                  </a:cubicBezTo>
                  <a:cubicBezTo>
                    <a:pt x="32512" y="14732"/>
                    <a:pt x="9271" y="77724"/>
                    <a:pt x="5969" y="114173"/>
                  </a:cubicBezTo>
                  <a:cubicBezTo>
                    <a:pt x="0" y="204470"/>
                    <a:pt x="59436" y="248412"/>
                    <a:pt x="132461" y="248412"/>
                  </a:cubicBezTo>
                  <a:cubicBezTo>
                    <a:pt x="139827" y="248412"/>
                    <a:pt x="147701" y="248031"/>
                    <a:pt x="155448" y="247015"/>
                  </a:cubicBezTo>
                  <a:cubicBezTo>
                    <a:pt x="188595" y="243713"/>
                    <a:pt x="215138" y="177292"/>
                    <a:pt x="231775" y="157480"/>
                  </a:cubicBezTo>
                  <a:cubicBezTo>
                    <a:pt x="218440" y="45593"/>
                    <a:pt x="190119" y="0"/>
                    <a:pt x="119507" y="0"/>
                  </a:cubicBezTo>
                  <a:close/>
                </a:path>
              </a:pathLst>
            </a:custGeom>
            <a:solidFill>
              <a:srgbClr val="E9E9E9"/>
            </a:solidFill>
          </p:spPr>
        </p:sp>
      </p:grpSp>
      <p:grpSp>
        <p:nvGrpSpPr>
          <p:cNvPr id="50" name="Group 50"/>
          <p:cNvGrpSpPr/>
          <p:nvPr/>
        </p:nvGrpSpPr>
        <p:grpSpPr>
          <a:xfrm>
            <a:off x="1333520" y="5284454"/>
            <a:ext cx="273072" cy="208600"/>
            <a:chOff x="0" y="0"/>
            <a:chExt cx="364096" cy="278133"/>
          </a:xfrm>
        </p:grpSpPr>
        <p:sp>
          <p:nvSpPr>
            <p:cNvPr id="51" name="Freeform 51"/>
            <p:cNvSpPr/>
            <p:nvPr/>
          </p:nvSpPr>
          <p:spPr>
            <a:xfrm>
              <a:off x="0" y="0"/>
              <a:ext cx="363982" cy="278003"/>
            </a:xfrm>
            <a:custGeom>
              <a:avLst/>
              <a:gdLst/>
              <a:ahLst/>
              <a:cxnLst/>
              <a:rect l="l" t="t" r="r" b="b"/>
              <a:pathLst>
                <a:path w="363982" h="278003">
                  <a:moveTo>
                    <a:pt x="150876" y="0"/>
                  </a:moveTo>
                  <a:cubicBezTo>
                    <a:pt x="143637" y="0"/>
                    <a:pt x="136144" y="381"/>
                    <a:pt x="128524" y="1143"/>
                  </a:cubicBezTo>
                  <a:cubicBezTo>
                    <a:pt x="108712" y="4318"/>
                    <a:pt x="92075" y="17653"/>
                    <a:pt x="78740" y="30861"/>
                  </a:cubicBezTo>
                  <a:cubicBezTo>
                    <a:pt x="0" y="109601"/>
                    <a:pt x="49784" y="278003"/>
                    <a:pt x="160020" y="278003"/>
                  </a:cubicBezTo>
                  <a:cubicBezTo>
                    <a:pt x="165862" y="278003"/>
                    <a:pt x="172085" y="277622"/>
                    <a:pt x="178308" y="276606"/>
                  </a:cubicBezTo>
                  <a:cubicBezTo>
                    <a:pt x="363982" y="250952"/>
                    <a:pt x="345948" y="0"/>
                    <a:pt x="150876" y="0"/>
                  </a:cubicBezTo>
                  <a:close/>
                </a:path>
              </a:pathLst>
            </a:custGeom>
            <a:solidFill>
              <a:srgbClr val="E9E9E9"/>
            </a:solidFill>
          </p:spPr>
        </p:sp>
      </p:grpSp>
      <p:grpSp>
        <p:nvGrpSpPr>
          <p:cNvPr id="52" name="Group 52"/>
          <p:cNvGrpSpPr/>
          <p:nvPr/>
        </p:nvGrpSpPr>
        <p:grpSpPr>
          <a:xfrm>
            <a:off x="3189924" y="2285266"/>
            <a:ext cx="215492" cy="186240"/>
            <a:chOff x="0" y="0"/>
            <a:chExt cx="287323" cy="248320"/>
          </a:xfrm>
        </p:grpSpPr>
        <p:sp>
          <p:nvSpPr>
            <p:cNvPr id="53" name="Freeform 53"/>
            <p:cNvSpPr/>
            <p:nvPr/>
          </p:nvSpPr>
          <p:spPr>
            <a:xfrm>
              <a:off x="127" y="127"/>
              <a:ext cx="287020" cy="248158"/>
            </a:xfrm>
            <a:custGeom>
              <a:avLst/>
              <a:gdLst/>
              <a:ahLst/>
              <a:cxnLst/>
              <a:rect l="l" t="t" r="r" b="b"/>
              <a:pathLst>
                <a:path w="287020" h="248158">
                  <a:moveTo>
                    <a:pt x="105029" y="0"/>
                  </a:moveTo>
                  <a:cubicBezTo>
                    <a:pt x="103124" y="0"/>
                    <a:pt x="101346" y="0"/>
                    <a:pt x="99568" y="127"/>
                  </a:cubicBezTo>
                  <a:cubicBezTo>
                    <a:pt x="59690" y="3429"/>
                    <a:pt x="6604" y="89789"/>
                    <a:pt x="3302" y="146177"/>
                  </a:cubicBezTo>
                  <a:cubicBezTo>
                    <a:pt x="0" y="199263"/>
                    <a:pt x="66421" y="232410"/>
                    <a:pt x="109474" y="245618"/>
                  </a:cubicBezTo>
                  <a:cubicBezTo>
                    <a:pt x="116840" y="247396"/>
                    <a:pt x="124460" y="248158"/>
                    <a:pt x="132207" y="248158"/>
                  </a:cubicBezTo>
                  <a:cubicBezTo>
                    <a:pt x="202565" y="248158"/>
                    <a:pt x="287020" y="183642"/>
                    <a:pt x="272161" y="102870"/>
                  </a:cubicBezTo>
                  <a:cubicBezTo>
                    <a:pt x="256032" y="48387"/>
                    <a:pt x="162179" y="0"/>
                    <a:pt x="105029" y="0"/>
                  </a:cubicBezTo>
                  <a:close/>
                </a:path>
              </a:pathLst>
            </a:custGeom>
            <a:solidFill>
              <a:srgbClr val="E9E9E9"/>
            </a:solidFill>
          </p:spPr>
        </p:sp>
      </p:grpSp>
      <p:grpSp>
        <p:nvGrpSpPr>
          <p:cNvPr id="54" name="Group 54"/>
          <p:cNvGrpSpPr/>
          <p:nvPr/>
        </p:nvGrpSpPr>
        <p:grpSpPr>
          <a:xfrm>
            <a:off x="1756886" y="1769270"/>
            <a:ext cx="246370" cy="207616"/>
            <a:chOff x="0" y="0"/>
            <a:chExt cx="328493" cy="276821"/>
          </a:xfrm>
        </p:grpSpPr>
        <p:sp>
          <p:nvSpPr>
            <p:cNvPr id="55" name="Freeform 55"/>
            <p:cNvSpPr/>
            <p:nvPr/>
          </p:nvSpPr>
          <p:spPr>
            <a:xfrm>
              <a:off x="127" y="0"/>
              <a:ext cx="328295" cy="276733"/>
            </a:xfrm>
            <a:custGeom>
              <a:avLst/>
              <a:gdLst/>
              <a:ahLst/>
              <a:cxnLst/>
              <a:rect l="l" t="t" r="r" b="b"/>
              <a:pathLst>
                <a:path w="328295" h="276733">
                  <a:moveTo>
                    <a:pt x="209931" y="0"/>
                  </a:moveTo>
                  <a:cubicBezTo>
                    <a:pt x="96774" y="0"/>
                    <a:pt x="0" y="113792"/>
                    <a:pt x="46101" y="197485"/>
                  </a:cubicBezTo>
                  <a:cubicBezTo>
                    <a:pt x="99314" y="224028"/>
                    <a:pt x="149098" y="250571"/>
                    <a:pt x="202184" y="273812"/>
                  </a:cubicBezTo>
                  <a:cubicBezTo>
                    <a:pt x="207899" y="275844"/>
                    <a:pt x="213741" y="276733"/>
                    <a:pt x="219583" y="276733"/>
                  </a:cubicBezTo>
                  <a:cubicBezTo>
                    <a:pt x="261112" y="276733"/>
                    <a:pt x="303022" y="229108"/>
                    <a:pt x="311785" y="194183"/>
                  </a:cubicBezTo>
                  <a:cubicBezTo>
                    <a:pt x="328295" y="114427"/>
                    <a:pt x="298450" y="68072"/>
                    <a:pt x="261874" y="8255"/>
                  </a:cubicBezTo>
                  <a:cubicBezTo>
                    <a:pt x="244475" y="2667"/>
                    <a:pt x="227076" y="0"/>
                    <a:pt x="209931" y="0"/>
                  </a:cubicBezTo>
                  <a:close/>
                </a:path>
              </a:pathLst>
            </a:custGeom>
            <a:solidFill>
              <a:srgbClr val="E9E9E9"/>
            </a:solidFill>
          </p:spPr>
        </p:sp>
      </p:grpSp>
      <p:grpSp>
        <p:nvGrpSpPr>
          <p:cNvPr id="56" name="Group 56"/>
          <p:cNvGrpSpPr/>
          <p:nvPr/>
        </p:nvGrpSpPr>
        <p:grpSpPr>
          <a:xfrm>
            <a:off x="4076192" y="9584416"/>
            <a:ext cx="226632" cy="219902"/>
            <a:chOff x="0" y="0"/>
            <a:chExt cx="302176" cy="293203"/>
          </a:xfrm>
        </p:grpSpPr>
        <p:sp>
          <p:nvSpPr>
            <p:cNvPr id="57" name="Freeform 57"/>
            <p:cNvSpPr/>
            <p:nvPr/>
          </p:nvSpPr>
          <p:spPr>
            <a:xfrm>
              <a:off x="0" y="0"/>
              <a:ext cx="302133" cy="293370"/>
            </a:xfrm>
            <a:custGeom>
              <a:avLst/>
              <a:gdLst/>
              <a:ahLst/>
              <a:cxnLst/>
              <a:rect l="l" t="t" r="r" b="b"/>
              <a:pathLst>
                <a:path w="302133" h="293370">
                  <a:moveTo>
                    <a:pt x="130683" y="0"/>
                  </a:moveTo>
                  <a:cubicBezTo>
                    <a:pt x="109982" y="0"/>
                    <a:pt x="90043" y="4191"/>
                    <a:pt x="73025" y="13589"/>
                  </a:cubicBezTo>
                  <a:cubicBezTo>
                    <a:pt x="53086" y="23495"/>
                    <a:pt x="39878" y="43434"/>
                    <a:pt x="29845" y="69977"/>
                  </a:cubicBezTo>
                  <a:cubicBezTo>
                    <a:pt x="0" y="146304"/>
                    <a:pt x="36449" y="262509"/>
                    <a:pt x="116205" y="289052"/>
                  </a:cubicBezTo>
                  <a:cubicBezTo>
                    <a:pt x="126619" y="291846"/>
                    <a:pt x="137287" y="293370"/>
                    <a:pt x="147955" y="293370"/>
                  </a:cubicBezTo>
                  <a:cubicBezTo>
                    <a:pt x="211455" y="293370"/>
                    <a:pt x="274066" y="244983"/>
                    <a:pt x="285496" y="179578"/>
                  </a:cubicBezTo>
                  <a:cubicBezTo>
                    <a:pt x="302133" y="106426"/>
                    <a:pt x="249047" y="26797"/>
                    <a:pt x="179324" y="6858"/>
                  </a:cubicBezTo>
                  <a:cubicBezTo>
                    <a:pt x="163322" y="2540"/>
                    <a:pt x="146812" y="0"/>
                    <a:pt x="130683" y="0"/>
                  </a:cubicBezTo>
                  <a:close/>
                </a:path>
              </a:pathLst>
            </a:custGeom>
            <a:solidFill>
              <a:srgbClr val="E9E9E9"/>
            </a:solidFill>
          </p:spPr>
        </p:sp>
      </p:grpSp>
      <p:grpSp>
        <p:nvGrpSpPr>
          <p:cNvPr id="58" name="Group 58"/>
          <p:cNvGrpSpPr/>
          <p:nvPr/>
        </p:nvGrpSpPr>
        <p:grpSpPr>
          <a:xfrm>
            <a:off x="5218896" y="8872848"/>
            <a:ext cx="213362" cy="198608"/>
            <a:chOff x="0" y="0"/>
            <a:chExt cx="284483" cy="264811"/>
          </a:xfrm>
        </p:grpSpPr>
        <p:sp>
          <p:nvSpPr>
            <p:cNvPr id="59" name="Freeform 59"/>
            <p:cNvSpPr/>
            <p:nvPr/>
          </p:nvSpPr>
          <p:spPr>
            <a:xfrm>
              <a:off x="0" y="127"/>
              <a:ext cx="284353" cy="264541"/>
            </a:xfrm>
            <a:custGeom>
              <a:avLst/>
              <a:gdLst/>
              <a:ahLst/>
              <a:cxnLst/>
              <a:rect l="l" t="t" r="r" b="b"/>
              <a:pathLst>
                <a:path w="284353" h="264541">
                  <a:moveTo>
                    <a:pt x="93472" y="0"/>
                  </a:moveTo>
                  <a:cubicBezTo>
                    <a:pt x="75819" y="0"/>
                    <a:pt x="58801" y="3937"/>
                    <a:pt x="43180" y="12700"/>
                  </a:cubicBezTo>
                  <a:cubicBezTo>
                    <a:pt x="0" y="42672"/>
                    <a:pt x="6604" y="95758"/>
                    <a:pt x="19939" y="142240"/>
                  </a:cubicBezTo>
                  <a:cubicBezTo>
                    <a:pt x="26543" y="172085"/>
                    <a:pt x="43053" y="198755"/>
                    <a:pt x="56388" y="215265"/>
                  </a:cubicBezTo>
                  <a:cubicBezTo>
                    <a:pt x="80899" y="245999"/>
                    <a:pt x="129667" y="264541"/>
                    <a:pt x="175260" y="264541"/>
                  </a:cubicBezTo>
                  <a:cubicBezTo>
                    <a:pt x="228219" y="264541"/>
                    <a:pt x="276987" y="239395"/>
                    <a:pt x="278892" y="178689"/>
                  </a:cubicBezTo>
                  <a:cubicBezTo>
                    <a:pt x="284353" y="98552"/>
                    <a:pt x="181737" y="0"/>
                    <a:pt x="93472" y="0"/>
                  </a:cubicBezTo>
                  <a:close/>
                </a:path>
              </a:pathLst>
            </a:custGeom>
            <a:solidFill>
              <a:srgbClr val="E9E9E9"/>
            </a:solidFill>
          </p:spPr>
        </p:sp>
      </p:grpSp>
      <p:grpSp>
        <p:nvGrpSpPr>
          <p:cNvPr id="60" name="Group 60"/>
          <p:cNvGrpSpPr/>
          <p:nvPr/>
        </p:nvGrpSpPr>
        <p:grpSpPr>
          <a:xfrm>
            <a:off x="17851796" y="6300208"/>
            <a:ext cx="240310" cy="215398"/>
            <a:chOff x="0" y="0"/>
            <a:chExt cx="320413" cy="287197"/>
          </a:xfrm>
        </p:grpSpPr>
        <p:sp>
          <p:nvSpPr>
            <p:cNvPr id="61" name="Freeform 61"/>
            <p:cNvSpPr/>
            <p:nvPr/>
          </p:nvSpPr>
          <p:spPr>
            <a:xfrm>
              <a:off x="127" y="127"/>
              <a:ext cx="320421" cy="287020"/>
            </a:xfrm>
            <a:custGeom>
              <a:avLst/>
              <a:gdLst/>
              <a:ahLst/>
              <a:cxnLst/>
              <a:rect l="l" t="t" r="r" b="b"/>
              <a:pathLst>
                <a:path w="320421" h="287020">
                  <a:moveTo>
                    <a:pt x="130810" y="0"/>
                  </a:moveTo>
                  <a:cubicBezTo>
                    <a:pt x="125857" y="0"/>
                    <a:pt x="121539" y="254"/>
                    <a:pt x="117729" y="889"/>
                  </a:cubicBezTo>
                  <a:cubicBezTo>
                    <a:pt x="107823" y="889"/>
                    <a:pt x="104521" y="7493"/>
                    <a:pt x="104521" y="7493"/>
                  </a:cubicBezTo>
                  <a:cubicBezTo>
                    <a:pt x="74549" y="57277"/>
                    <a:pt x="28194" y="117094"/>
                    <a:pt x="18161" y="173482"/>
                  </a:cubicBezTo>
                  <a:cubicBezTo>
                    <a:pt x="0" y="257302"/>
                    <a:pt x="46609" y="287020"/>
                    <a:pt x="104648" y="287020"/>
                  </a:cubicBezTo>
                  <a:cubicBezTo>
                    <a:pt x="152400" y="287020"/>
                    <a:pt x="207645" y="266827"/>
                    <a:pt x="240665" y="239903"/>
                  </a:cubicBezTo>
                  <a:cubicBezTo>
                    <a:pt x="277114" y="209931"/>
                    <a:pt x="320421" y="110363"/>
                    <a:pt x="293751" y="67310"/>
                  </a:cubicBezTo>
                  <a:cubicBezTo>
                    <a:pt x="275590" y="28194"/>
                    <a:pt x="178562" y="0"/>
                    <a:pt x="130810" y="0"/>
                  </a:cubicBezTo>
                  <a:close/>
                </a:path>
              </a:pathLst>
            </a:custGeom>
            <a:solidFill>
              <a:srgbClr val="E9E9E9"/>
            </a:solidFill>
          </p:spPr>
        </p:sp>
      </p:grpSp>
      <p:grpSp>
        <p:nvGrpSpPr>
          <p:cNvPr id="62" name="Group 62"/>
          <p:cNvGrpSpPr/>
          <p:nvPr/>
        </p:nvGrpSpPr>
        <p:grpSpPr>
          <a:xfrm>
            <a:off x="17270424" y="6515586"/>
            <a:ext cx="214182" cy="187142"/>
            <a:chOff x="0" y="0"/>
            <a:chExt cx="285576" cy="249523"/>
          </a:xfrm>
        </p:grpSpPr>
        <p:sp>
          <p:nvSpPr>
            <p:cNvPr id="63" name="Freeform 63"/>
            <p:cNvSpPr/>
            <p:nvPr/>
          </p:nvSpPr>
          <p:spPr>
            <a:xfrm>
              <a:off x="0" y="127"/>
              <a:ext cx="285369" cy="249301"/>
            </a:xfrm>
            <a:custGeom>
              <a:avLst/>
              <a:gdLst/>
              <a:ahLst/>
              <a:cxnLst/>
              <a:rect l="l" t="t" r="r" b="b"/>
              <a:pathLst>
                <a:path w="285369" h="249301">
                  <a:moveTo>
                    <a:pt x="95758" y="0"/>
                  </a:moveTo>
                  <a:cubicBezTo>
                    <a:pt x="65913" y="0"/>
                    <a:pt x="37084" y="5969"/>
                    <a:pt x="19939" y="21590"/>
                  </a:cubicBezTo>
                  <a:lnTo>
                    <a:pt x="6604" y="48133"/>
                  </a:lnTo>
                  <a:cubicBezTo>
                    <a:pt x="0" y="68072"/>
                    <a:pt x="3429" y="97917"/>
                    <a:pt x="6604" y="121158"/>
                  </a:cubicBezTo>
                  <a:cubicBezTo>
                    <a:pt x="16510" y="147701"/>
                    <a:pt x="6604" y="207391"/>
                    <a:pt x="19939" y="224028"/>
                  </a:cubicBezTo>
                  <a:cubicBezTo>
                    <a:pt x="29845" y="237363"/>
                    <a:pt x="86360" y="240665"/>
                    <a:pt x="102870" y="247269"/>
                  </a:cubicBezTo>
                  <a:cubicBezTo>
                    <a:pt x="115697" y="248539"/>
                    <a:pt x="128143" y="249301"/>
                    <a:pt x="139954" y="249301"/>
                  </a:cubicBezTo>
                  <a:cubicBezTo>
                    <a:pt x="189230" y="249301"/>
                    <a:pt x="229489" y="235712"/>
                    <a:pt x="258826" y="187452"/>
                  </a:cubicBezTo>
                  <a:cubicBezTo>
                    <a:pt x="285369" y="150876"/>
                    <a:pt x="218948" y="34798"/>
                    <a:pt x="185801" y="18161"/>
                  </a:cubicBezTo>
                  <a:cubicBezTo>
                    <a:pt x="164846" y="7747"/>
                    <a:pt x="129667" y="0"/>
                    <a:pt x="95758" y="0"/>
                  </a:cubicBezTo>
                  <a:close/>
                </a:path>
              </a:pathLst>
            </a:custGeom>
            <a:solidFill>
              <a:srgbClr val="E9E9E9"/>
            </a:solidFill>
          </p:spPr>
        </p:sp>
      </p:grpSp>
      <p:grpSp>
        <p:nvGrpSpPr>
          <p:cNvPr id="64" name="Group 64"/>
          <p:cNvGrpSpPr/>
          <p:nvPr/>
        </p:nvGrpSpPr>
        <p:grpSpPr>
          <a:xfrm>
            <a:off x="13265148" y="5754288"/>
            <a:ext cx="251530" cy="199262"/>
            <a:chOff x="0" y="0"/>
            <a:chExt cx="335373" cy="265683"/>
          </a:xfrm>
        </p:grpSpPr>
        <p:sp>
          <p:nvSpPr>
            <p:cNvPr id="65" name="Freeform 65"/>
            <p:cNvSpPr/>
            <p:nvPr/>
          </p:nvSpPr>
          <p:spPr>
            <a:xfrm>
              <a:off x="0" y="127"/>
              <a:ext cx="335280" cy="265557"/>
            </a:xfrm>
            <a:custGeom>
              <a:avLst/>
              <a:gdLst/>
              <a:ahLst/>
              <a:cxnLst/>
              <a:rect l="l" t="t" r="r" b="b"/>
              <a:pathLst>
                <a:path w="335280" h="265557">
                  <a:moveTo>
                    <a:pt x="255651" y="0"/>
                  </a:moveTo>
                  <a:cubicBezTo>
                    <a:pt x="199136" y="0"/>
                    <a:pt x="139446" y="9906"/>
                    <a:pt x="83058" y="13208"/>
                  </a:cubicBezTo>
                  <a:cubicBezTo>
                    <a:pt x="0" y="79629"/>
                    <a:pt x="79756" y="258953"/>
                    <a:pt x="209169" y="265557"/>
                  </a:cubicBezTo>
                  <a:cubicBezTo>
                    <a:pt x="268859" y="225679"/>
                    <a:pt x="315468" y="192532"/>
                    <a:pt x="328676" y="112776"/>
                  </a:cubicBezTo>
                  <a:cubicBezTo>
                    <a:pt x="335280" y="69596"/>
                    <a:pt x="305562" y="0"/>
                    <a:pt x="255778" y="0"/>
                  </a:cubicBezTo>
                  <a:close/>
                </a:path>
              </a:pathLst>
            </a:custGeom>
            <a:solidFill>
              <a:srgbClr val="E9E9E9"/>
            </a:solidFill>
          </p:spPr>
        </p:sp>
      </p:grpSp>
      <p:grpSp>
        <p:nvGrpSpPr>
          <p:cNvPr id="66" name="Group 66"/>
          <p:cNvGrpSpPr/>
          <p:nvPr/>
        </p:nvGrpSpPr>
        <p:grpSpPr>
          <a:xfrm>
            <a:off x="7690954" y="7062024"/>
            <a:ext cx="253332" cy="179280"/>
            <a:chOff x="0" y="0"/>
            <a:chExt cx="337776" cy="239040"/>
          </a:xfrm>
        </p:grpSpPr>
        <p:sp>
          <p:nvSpPr>
            <p:cNvPr id="67" name="Freeform 67"/>
            <p:cNvSpPr/>
            <p:nvPr/>
          </p:nvSpPr>
          <p:spPr>
            <a:xfrm>
              <a:off x="127" y="127"/>
              <a:ext cx="337693" cy="238887"/>
            </a:xfrm>
            <a:custGeom>
              <a:avLst/>
              <a:gdLst/>
              <a:ahLst/>
              <a:cxnLst/>
              <a:rect l="l" t="t" r="r" b="b"/>
              <a:pathLst>
                <a:path w="337693" h="238887">
                  <a:moveTo>
                    <a:pt x="241173" y="0"/>
                  </a:moveTo>
                  <a:cubicBezTo>
                    <a:pt x="190246" y="0"/>
                    <a:pt x="131191" y="22098"/>
                    <a:pt x="95377" y="48133"/>
                  </a:cubicBezTo>
                  <a:lnTo>
                    <a:pt x="88773" y="58039"/>
                  </a:lnTo>
                  <a:cubicBezTo>
                    <a:pt x="0" y="138684"/>
                    <a:pt x="120269" y="238887"/>
                    <a:pt x="221996" y="238887"/>
                  </a:cubicBezTo>
                  <a:cubicBezTo>
                    <a:pt x="245872" y="238887"/>
                    <a:pt x="268859" y="233299"/>
                    <a:pt x="287909" y="220599"/>
                  </a:cubicBezTo>
                  <a:cubicBezTo>
                    <a:pt x="321056" y="197485"/>
                    <a:pt x="337693" y="127635"/>
                    <a:pt x="337693" y="91186"/>
                  </a:cubicBezTo>
                  <a:cubicBezTo>
                    <a:pt x="337693" y="23622"/>
                    <a:pt x="293751" y="0"/>
                    <a:pt x="241173" y="0"/>
                  </a:cubicBezTo>
                  <a:close/>
                </a:path>
              </a:pathLst>
            </a:custGeom>
            <a:solidFill>
              <a:srgbClr val="E9E9E9"/>
            </a:solidFill>
          </p:spPr>
        </p:sp>
      </p:grpSp>
      <p:grpSp>
        <p:nvGrpSpPr>
          <p:cNvPr id="68" name="Group 68"/>
          <p:cNvGrpSpPr/>
          <p:nvPr/>
        </p:nvGrpSpPr>
        <p:grpSpPr>
          <a:xfrm>
            <a:off x="15891294" y="7935228"/>
            <a:ext cx="256526" cy="210974"/>
            <a:chOff x="0" y="0"/>
            <a:chExt cx="342035" cy="281299"/>
          </a:xfrm>
        </p:grpSpPr>
        <p:sp>
          <p:nvSpPr>
            <p:cNvPr id="69" name="Freeform 69"/>
            <p:cNvSpPr/>
            <p:nvPr/>
          </p:nvSpPr>
          <p:spPr>
            <a:xfrm>
              <a:off x="127" y="0"/>
              <a:ext cx="341884" cy="281305"/>
            </a:xfrm>
            <a:custGeom>
              <a:avLst/>
              <a:gdLst/>
              <a:ahLst/>
              <a:cxnLst/>
              <a:rect l="l" t="t" r="r" b="b"/>
              <a:pathLst>
                <a:path w="341884" h="281305">
                  <a:moveTo>
                    <a:pt x="170942" y="0"/>
                  </a:moveTo>
                  <a:cubicBezTo>
                    <a:pt x="135509" y="0"/>
                    <a:pt x="101473" y="8001"/>
                    <a:pt x="62992" y="34925"/>
                  </a:cubicBezTo>
                  <a:cubicBezTo>
                    <a:pt x="29845" y="61468"/>
                    <a:pt x="0" y="127889"/>
                    <a:pt x="33147" y="164338"/>
                  </a:cubicBezTo>
                  <a:cubicBezTo>
                    <a:pt x="69596" y="204216"/>
                    <a:pt x="119380" y="244094"/>
                    <a:pt x="162560" y="280543"/>
                  </a:cubicBezTo>
                  <a:cubicBezTo>
                    <a:pt x="166243" y="281051"/>
                    <a:pt x="169926" y="281305"/>
                    <a:pt x="173736" y="281305"/>
                  </a:cubicBezTo>
                  <a:cubicBezTo>
                    <a:pt x="273939" y="281305"/>
                    <a:pt x="341884" y="110871"/>
                    <a:pt x="252222" y="8382"/>
                  </a:cubicBezTo>
                  <a:cubicBezTo>
                    <a:pt x="223012" y="4318"/>
                    <a:pt x="196596" y="0"/>
                    <a:pt x="170942" y="0"/>
                  </a:cubicBezTo>
                  <a:close/>
                </a:path>
              </a:pathLst>
            </a:custGeom>
            <a:solidFill>
              <a:srgbClr val="E9E9E9"/>
            </a:solidFill>
          </p:spPr>
        </p:sp>
      </p:grpSp>
      <p:grpSp>
        <p:nvGrpSpPr>
          <p:cNvPr id="70" name="Group 70"/>
          <p:cNvGrpSpPr/>
          <p:nvPr/>
        </p:nvGrpSpPr>
        <p:grpSpPr>
          <a:xfrm>
            <a:off x="12378656" y="8242116"/>
            <a:ext cx="235476" cy="187714"/>
            <a:chOff x="0" y="0"/>
            <a:chExt cx="313968" cy="250285"/>
          </a:xfrm>
        </p:grpSpPr>
        <p:sp>
          <p:nvSpPr>
            <p:cNvPr id="71" name="Freeform 71"/>
            <p:cNvSpPr/>
            <p:nvPr/>
          </p:nvSpPr>
          <p:spPr>
            <a:xfrm>
              <a:off x="0" y="0"/>
              <a:ext cx="314071" cy="250190"/>
            </a:xfrm>
            <a:custGeom>
              <a:avLst/>
              <a:gdLst/>
              <a:ahLst/>
              <a:cxnLst/>
              <a:rect l="l" t="t" r="r" b="b"/>
              <a:pathLst>
                <a:path w="314071" h="250190">
                  <a:moveTo>
                    <a:pt x="107442" y="0"/>
                  </a:moveTo>
                  <a:cubicBezTo>
                    <a:pt x="78105" y="0"/>
                    <a:pt x="49784" y="5842"/>
                    <a:pt x="33147" y="27432"/>
                  </a:cubicBezTo>
                  <a:cubicBezTo>
                    <a:pt x="0" y="73787"/>
                    <a:pt x="13335" y="209931"/>
                    <a:pt x="66421" y="243205"/>
                  </a:cubicBezTo>
                  <a:cubicBezTo>
                    <a:pt x="76708" y="248031"/>
                    <a:pt x="89281" y="250190"/>
                    <a:pt x="103251" y="250190"/>
                  </a:cubicBezTo>
                  <a:cubicBezTo>
                    <a:pt x="184658" y="250190"/>
                    <a:pt x="314071" y="174625"/>
                    <a:pt x="305562" y="103759"/>
                  </a:cubicBezTo>
                  <a:cubicBezTo>
                    <a:pt x="302006" y="37338"/>
                    <a:pt x="245745" y="10795"/>
                    <a:pt x="189230" y="7493"/>
                  </a:cubicBezTo>
                  <a:cubicBezTo>
                    <a:pt x="167640" y="5842"/>
                    <a:pt x="136906" y="0"/>
                    <a:pt x="107442" y="0"/>
                  </a:cubicBezTo>
                  <a:close/>
                </a:path>
              </a:pathLst>
            </a:custGeom>
            <a:solidFill>
              <a:srgbClr val="E9E9E9"/>
            </a:solidFill>
          </p:spPr>
        </p:sp>
      </p:grpSp>
      <p:grpSp>
        <p:nvGrpSpPr>
          <p:cNvPr id="72" name="Group 72"/>
          <p:cNvGrpSpPr/>
          <p:nvPr/>
        </p:nvGrpSpPr>
        <p:grpSpPr>
          <a:xfrm>
            <a:off x="3709002" y="9200160"/>
            <a:ext cx="236624" cy="185258"/>
            <a:chOff x="0" y="0"/>
            <a:chExt cx="315499" cy="247011"/>
          </a:xfrm>
        </p:grpSpPr>
        <p:sp>
          <p:nvSpPr>
            <p:cNvPr id="73" name="Freeform 73"/>
            <p:cNvSpPr/>
            <p:nvPr/>
          </p:nvSpPr>
          <p:spPr>
            <a:xfrm>
              <a:off x="0" y="0"/>
              <a:ext cx="315341" cy="247015"/>
            </a:xfrm>
            <a:custGeom>
              <a:avLst/>
              <a:gdLst/>
              <a:ahLst/>
              <a:cxnLst/>
              <a:rect l="l" t="t" r="r" b="b"/>
              <a:pathLst>
                <a:path w="315341" h="247015">
                  <a:moveTo>
                    <a:pt x="125857" y="0"/>
                  </a:moveTo>
                  <a:cubicBezTo>
                    <a:pt x="82296" y="0"/>
                    <a:pt x="38227" y="13462"/>
                    <a:pt x="19939" y="47879"/>
                  </a:cubicBezTo>
                  <a:cubicBezTo>
                    <a:pt x="0" y="91059"/>
                    <a:pt x="6604" y="134239"/>
                    <a:pt x="29845" y="177419"/>
                  </a:cubicBezTo>
                  <a:cubicBezTo>
                    <a:pt x="49784" y="210566"/>
                    <a:pt x="69723" y="230505"/>
                    <a:pt x="96266" y="240411"/>
                  </a:cubicBezTo>
                  <a:cubicBezTo>
                    <a:pt x="116205" y="247015"/>
                    <a:pt x="146050" y="247015"/>
                    <a:pt x="172593" y="247015"/>
                  </a:cubicBezTo>
                  <a:cubicBezTo>
                    <a:pt x="215773" y="243713"/>
                    <a:pt x="268859" y="247015"/>
                    <a:pt x="288798" y="197231"/>
                  </a:cubicBezTo>
                  <a:cubicBezTo>
                    <a:pt x="315341" y="144145"/>
                    <a:pt x="252349" y="41148"/>
                    <a:pt x="202565" y="14605"/>
                  </a:cubicBezTo>
                  <a:cubicBezTo>
                    <a:pt x="181864" y="5588"/>
                    <a:pt x="153924" y="0"/>
                    <a:pt x="125857" y="0"/>
                  </a:cubicBezTo>
                  <a:close/>
                </a:path>
              </a:pathLst>
            </a:custGeom>
            <a:solidFill>
              <a:srgbClr val="E9E9E9"/>
            </a:solidFill>
          </p:spPr>
        </p:sp>
      </p:grpSp>
      <p:grpSp>
        <p:nvGrpSpPr>
          <p:cNvPr id="74" name="Group 74"/>
          <p:cNvGrpSpPr/>
          <p:nvPr/>
        </p:nvGrpSpPr>
        <p:grpSpPr>
          <a:xfrm>
            <a:off x="9139906" y="158234"/>
            <a:ext cx="258738" cy="192628"/>
            <a:chOff x="0" y="0"/>
            <a:chExt cx="344984" cy="256837"/>
          </a:xfrm>
        </p:grpSpPr>
        <p:sp>
          <p:nvSpPr>
            <p:cNvPr id="75" name="Freeform 75"/>
            <p:cNvSpPr/>
            <p:nvPr/>
          </p:nvSpPr>
          <p:spPr>
            <a:xfrm>
              <a:off x="127" y="127"/>
              <a:ext cx="344805" cy="256540"/>
            </a:xfrm>
            <a:custGeom>
              <a:avLst/>
              <a:gdLst/>
              <a:ahLst/>
              <a:cxnLst/>
              <a:rect l="l" t="t" r="r" b="b"/>
              <a:pathLst>
                <a:path w="344805" h="256540">
                  <a:moveTo>
                    <a:pt x="230378" y="0"/>
                  </a:moveTo>
                  <a:cubicBezTo>
                    <a:pt x="175260" y="0"/>
                    <a:pt x="89916" y="30226"/>
                    <a:pt x="62611" y="60579"/>
                  </a:cubicBezTo>
                  <a:cubicBezTo>
                    <a:pt x="0" y="128270"/>
                    <a:pt x="130556" y="256540"/>
                    <a:pt x="223901" y="256540"/>
                  </a:cubicBezTo>
                  <a:cubicBezTo>
                    <a:pt x="254127" y="256540"/>
                    <a:pt x="280416" y="243078"/>
                    <a:pt x="295148" y="209804"/>
                  </a:cubicBezTo>
                  <a:cubicBezTo>
                    <a:pt x="295148" y="206502"/>
                    <a:pt x="324993" y="160147"/>
                    <a:pt x="328295" y="150114"/>
                  </a:cubicBezTo>
                  <a:cubicBezTo>
                    <a:pt x="344805" y="90424"/>
                    <a:pt x="314960" y="10795"/>
                    <a:pt x="245237" y="889"/>
                  </a:cubicBezTo>
                  <a:cubicBezTo>
                    <a:pt x="240538" y="254"/>
                    <a:pt x="235585" y="0"/>
                    <a:pt x="230378" y="0"/>
                  </a:cubicBezTo>
                  <a:close/>
                </a:path>
              </a:pathLst>
            </a:custGeom>
            <a:solidFill>
              <a:srgbClr val="E9E9E9"/>
            </a:solidFill>
          </p:spPr>
        </p:sp>
      </p:grpSp>
      <p:grpSp>
        <p:nvGrpSpPr>
          <p:cNvPr id="76" name="Group 76"/>
          <p:cNvGrpSpPr/>
          <p:nvPr/>
        </p:nvGrpSpPr>
        <p:grpSpPr>
          <a:xfrm>
            <a:off x="10390002" y="583374"/>
            <a:ext cx="240228" cy="216380"/>
            <a:chOff x="0" y="0"/>
            <a:chExt cx="320304" cy="288507"/>
          </a:xfrm>
        </p:grpSpPr>
        <p:sp>
          <p:nvSpPr>
            <p:cNvPr id="77" name="Freeform 77"/>
            <p:cNvSpPr/>
            <p:nvPr/>
          </p:nvSpPr>
          <p:spPr>
            <a:xfrm>
              <a:off x="127" y="127"/>
              <a:ext cx="320167" cy="288417"/>
            </a:xfrm>
            <a:custGeom>
              <a:avLst/>
              <a:gdLst/>
              <a:ahLst/>
              <a:cxnLst/>
              <a:rect l="l" t="t" r="r" b="b"/>
              <a:pathLst>
                <a:path w="320167" h="288417">
                  <a:moveTo>
                    <a:pt x="124841" y="0"/>
                  </a:moveTo>
                  <a:cubicBezTo>
                    <a:pt x="122174" y="0"/>
                    <a:pt x="119761" y="127"/>
                    <a:pt x="117602" y="254"/>
                  </a:cubicBezTo>
                  <a:cubicBezTo>
                    <a:pt x="110998" y="254"/>
                    <a:pt x="104394" y="10160"/>
                    <a:pt x="104394" y="10160"/>
                  </a:cubicBezTo>
                  <a:cubicBezTo>
                    <a:pt x="77851" y="59944"/>
                    <a:pt x="31369" y="116459"/>
                    <a:pt x="18034" y="176149"/>
                  </a:cubicBezTo>
                  <a:cubicBezTo>
                    <a:pt x="0" y="259334"/>
                    <a:pt x="45974" y="288417"/>
                    <a:pt x="104013" y="288417"/>
                  </a:cubicBezTo>
                  <a:cubicBezTo>
                    <a:pt x="152400" y="288417"/>
                    <a:pt x="209042" y="268224"/>
                    <a:pt x="243840" y="242570"/>
                  </a:cubicBezTo>
                  <a:cubicBezTo>
                    <a:pt x="280416" y="212725"/>
                    <a:pt x="320167" y="113157"/>
                    <a:pt x="297053" y="66675"/>
                  </a:cubicBezTo>
                  <a:cubicBezTo>
                    <a:pt x="278003" y="28829"/>
                    <a:pt x="172339" y="0"/>
                    <a:pt x="124841" y="0"/>
                  </a:cubicBezTo>
                  <a:close/>
                </a:path>
              </a:pathLst>
            </a:custGeom>
            <a:solidFill>
              <a:srgbClr val="E9E9E9"/>
            </a:solidFill>
          </p:spPr>
        </p:sp>
      </p:grpSp>
      <p:grpSp>
        <p:nvGrpSpPr>
          <p:cNvPr id="78" name="Group 78"/>
          <p:cNvGrpSpPr/>
          <p:nvPr/>
        </p:nvGrpSpPr>
        <p:grpSpPr>
          <a:xfrm>
            <a:off x="12156950" y="355554"/>
            <a:ext cx="221716" cy="192792"/>
            <a:chOff x="0" y="0"/>
            <a:chExt cx="295621" cy="257056"/>
          </a:xfrm>
        </p:grpSpPr>
        <p:sp>
          <p:nvSpPr>
            <p:cNvPr id="79" name="Freeform 79"/>
            <p:cNvSpPr/>
            <p:nvPr/>
          </p:nvSpPr>
          <p:spPr>
            <a:xfrm>
              <a:off x="127" y="127"/>
              <a:ext cx="295402" cy="256794"/>
            </a:xfrm>
            <a:custGeom>
              <a:avLst/>
              <a:gdLst/>
              <a:ahLst/>
              <a:cxnLst/>
              <a:rect l="l" t="t" r="r" b="b"/>
              <a:pathLst>
                <a:path w="295402" h="256794">
                  <a:moveTo>
                    <a:pt x="152908" y="0"/>
                  </a:moveTo>
                  <a:cubicBezTo>
                    <a:pt x="113284" y="0"/>
                    <a:pt x="70104" y="15875"/>
                    <a:pt x="33147" y="52832"/>
                  </a:cubicBezTo>
                  <a:cubicBezTo>
                    <a:pt x="19812" y="59436"/>
                    <a:pt x="13335" y="72771"/>
                    <a:pt x="9906" y="85979"/>
                  </a:cubicBezTo>
                  <a:cubicBezTo>
                    <a:pt x="0" y="105918"/>
                    <a:pt x="9906" y="132588"/>
                    <a:pt x="26543" y="152400"/>
                  </a:cubicBezTo>
                  <a:cubicBezTo>
                    <a:pt x="53086" y="188849"/>
                    <a:pt x="109601" y="235331"/>
                    <a:pt x="149352" y="255270"/>
                  </a:cubicBezTo>
                  <a:cubicBezTo>
                    <a:pt x="151638" y="256413"/>
                    <a:pt x="154559" y="256794"/>
                    <a:pt x="157861" y="256794"/>
                  </a:cubicBezTo>
                  <a:cubicBezTo>
                    <a:pt x="196723" y="256794"/>
                    <a:pt x="295402" y="189357"/>
                    <a:pt x="295402" y="155702"/>
                  </a:cubicBezTo>
                  <a:cubicBezTo>
                    <a:pt x="295402" y="69469"/>
                    <a:pt x="245618" y="16383"/>
                    <a:pt x="182626" y="3048"/>
                  </a:cubicBezTo>
                  <a:cubicBezTo>
                    <a:pt x="172974" y="1016"/>
                    <a:pt x="163068" y="0"/>
                    <a:pt x="152908" y="0"/>
                  </a:cubicBezTo>
                  <a:close/>
                </a:path>
              </a:pathLst>
            </a:custGeom>
            <a:solidFill>
              <a:srgbClr val="E9E9E9"/>
            </a:solidFill>
          </p:spPr>
        </p:sp>
      </p:grpSp>
      <p:grpSp>
        <p:nvGrpSpPr>
          <p:cNvPr id="80" name="Group 80"/>
          <p:cNvGrpSpPr/>
          <p:nvPr/>
        </p:nvGrpSpPr>
        <p:grpSpPr>
          <a:xfrm>
            <a:off x="4762338" y="265732"/>
            <a:ext cx="239080" cy="200736"/>
            <a:chOff x="0" y="0"/>
            <a:chExt cx="318773" cy="267648"/>
          </a:xfrm>
        </p:grpSpPr>
        <p:sp>
          <p:nvSpPr>
            <p:cNvPr id="81" name="Freeform 81"/>
            <p:cNvSpPr/>
            <p:nvPr/>
          </p:nvSpPr>
          <p:spPr>
            <a:xfrm>
              <a:off x="0" y="0"/>
              <a:ext cx="318643" cy="267589"/>
            </a:xfrm>
            <a:custGeom>
              <a:avLst/>
              <a:gdLst/>
              <a:ahLst/>
              <a:cxnLst/>
              <a:rect l="l" t="t" r="r" b="b"/>
              <a:pathLst>
                <a:path w="318643" h="267589">
                  <a:moveTo>
                    <a:pt x="160147" y="0"/>
                  </a:moveTo>
                  <a:cubicBezTo>
                    <a:pt x="108331" y="0"/>
                    <a:pt x="52832" y="24511"/>
                    <a:pt x="6604" y="74803"/>
                  </a:cubicBezTo>
                  <a:lnTo>
                    <a:pt x="0" y="88011"/>
                  </a:lnTo>
                  <a:cubicBezTo>
                    <a:pt x="6477" y="165354"/>
                    <a:pt x="53467" y="267589"/>
                    <a:pt x="141224" y="267589"/>
                  </a:cubicBezTo>
                  <a:cubicBezTo>
                    <a:pt x="143891" y="267589"/>
                    <a:pt x="146685" y="267462"/>
                    <a:pt x="149352" y="267208"/>
                  </a:cubicBezTo>
                  <a:cubicBezTo>
                    <a:pt x="209042" y="260604"/>
                    <a:pt x="298704" y="197485"/>
                    <a:pt x="318643" y="134493"/>
                  </a:cubicBezTo>
                  <a:cubicBezTo>
                    <a:pt x="295656" y="46101"/>
                    <a:pt x="231394" y="0"/>
                    <a:pt x="160147" y="0"/>
                  </a:cubicBezTo>
                  <a:close/>
                </a:path>
              </a:pathLst>
            </a:custGeom>
            <a:solidFill>
              <a:srgbClr val="E9E9E9"/>
            </a:solidFill>
          </p:spPr>
        </p:sp>
      </p:grpSp>
      <p:grpSp>
        <p:nvGrpSpPr>
          <p:cNvPr id="82" name="Group 82"/>
          <p:cNvGrpSpPr/>
          <p:nvPr/>
        </p:nvGrpSpPr>
        <p:grpSpPr>
          <a:xfrm>
            <a:off x="10192840" y="7709832"/>
            <a:ext cx="197146" cy="176004"/>
            <a:chOff x="0" y="0"/>
            <a:chExt cx="262861" cy="234672"/>
          </a:xfrm>
        </p:grpSpPr>
        <p:sp>
          <p:nvSpPr>
            <p:cNvPr id="83" name="Freeform 83"/>
            <p:cNvSpPr/>
            <p:nvPr/>
          </p:nvSpPr>
          <p:spPr>
            <a:xfrm>
              <a:off x="127" y="0"/>
              <a:ext cx="262636" cy="234569"/>
            </a:xfrm>
            <a:custGeom>
              <a:avLst/>
              <a:gdLst/>
              <a:ahLst/>
              <a:cxnLst/>
              <a:rect l="l" t="t" r="r" b="b"/>
              <a:pathLst>
                <a:path w="262636" h="234569">
                  <a:moveTo>
                    <a:pt x="138303" y="0"/>
                  </a:moveTo>
                  <a:cubicBezTo>
                    <a:pt x="136398" y="0"/>
                    <a:pt x="134493" y="127"/>
                    <a:pt x="132715" y="254"/>
                  </a:cubicBezTo>
                  <a:cubicBezTo>
                    <a:pt x="76327" y="3556"/>
                    <a:pt x="9906" y="46736"/>
                    <a:pt x="0" y="103124"/>
                  </a:cubicBezTo>
                  <a:lnTo>
                    <a:pt x="0" y="123063"/>
                  </a:lnTo>
                  <a:cubicBezTo>
                    <a:pt x="2794" y="200533"/>
                    <a:pt x="52959" y="234569"/>
                    <a:pt x="108204" y="234569"/>
                  </a:cubicBezTo>
                  <a:cubicBezTo>
                    <a:pt x="180975" y="234569"/>
                    <a:pt x="262636" y="175895"/>
                    <a:pt x="258953" y="79883"/>
                  </a:cubicBezTo>
                  <a:cubicBezTo>
                    <a:pt x="255778" y="38481"/>
                    <a:pt x="185039" y="0"/>
                    <a:pt x="138303" y="0"/>
                  </a:cubicBezTo>
                  <a:close/>
                </a:path>
              </a:pathLst>
            </a:custGeom>
            <a:solidFill>
              <a:srgbClr val="E9E9E9"/>
            </a:solidFill>
          </p:spPr>
        </p:sp>
      </p:grpSp>
      <p:grpSp>
        <p:nvGrpSpPr>
          <p:cNvPr id="84" name="Group 84"/>
          <p:cNvGrpSpPr/>
          <p:nvPr/>
        </p:nvGrpSpPr>
        <p:grpSpPr>
          <a:xfrm>
            <a:off x="15403728" y="1604166"/>
            <a:ext cx="186416" cy="200492"/>
            <a:chOff x="0" y="0"/>
            <a:chExt cx="248555" cy="267323"/>
          </a:xfrm>
        </p:grpSpPr>
        <p:sp>
          <p:nvSpPr>
            <p:cNvPr id="85" name="Freeform 85"/>
            <p:cNvSpPr/>
            <p:nvPr/>
          </p:nvSpPr>
          <p:spPr>
            <a:xfrm>
              <a:off x="127" y="0"/>
              <a:ext cx="248412" cy="267208"/>
            </a:xfrm>
            <a:custGeom>
              <a:avLst/>
              <a:gdLst/>
              <a:ahLst/>
              <a:cxnLst/>
              <a:rect l="l" t="t" r="r" b="b"/>
              <a:pathLst>
                <a:path w="248412" h="267208">
                  <a:moveTo>
                    <a:pt x="93218" y="0"/>
                  </a:moveTo>
                  <a:cubicBezTo>
                    <a:pt x="53594" y="0"/>
                    <a:pt x="0" y="110744"/>
                    <a:pt x="6096" y="181356"/>
                  </a:cubicBezTo>
                  <a:cubicBezTo>
                    <a:pt x="6096" y="216535"/>
                    <a:pt x="75819" y="267208"/>
                    <a:pt x="117348" y="267208"/>
                  </a:cubicBezTo>
                  <a:cubicBezTo>
                    <a:pt x="122936" y="267208"/>
                    <a:pt x="127889" y="266319"/>
                    <a:pt x="132207" y="264414"/>
                  </a:cubicBezTo>
                  <a:cubicBezTo>
                    <a:pt x="137541" y="264795"/>
                    <a:pt x="142748" y="264795"/>
                    <a:pt x="147701" y="264795"/>
                  </a:cubicBezTo>
                  <a:cubicBezTo>
                    <a:pt x="211201" y="264795"/>
                    <a:pt x="248412" y="242570"/>
                    <a:pt x="248412" y="135001"/>
                  </a:cubicBezTo>
                  <a:cubicBezTo>
                    <a:pt x="235077" y="45339"/>
                    <a:pt x="168656" y="32131"/>
                    <a:pt x="102362" y="2159"/>
                  </a:cubicBezTo>
                  <a:cubicBezTo>
                    <a:pt x="99441" y="762"/>
                    <a:pt x="96393" y="0"/>
                    <a:pt x="93218" y="0"/>
                  </a:cubicBezTo>
                  <a:close/>
                </a:path>
              </a:pathLst>
            </a:custGeom>
            <a:solidFill>
              <a:srgbClr val="E9E9E9"/>
            </a:solidFill>
          </p:spPr>
        </p:sp>
      </p:grpSp>
      <p:grpSp>
        <p:nvGrpSpPr>
          <p:cNvPr id="86" name="Group 86"/>
          <p:cNvGrpSpPr/>
          <p:nvPr/>
        </p:nvGrpSpPr>
        <p:grpSpPr>
          <a:xfrm>
            <a:off x="13272706" y="6709968"/>
            <a:ext cx="278558" cy="190990"/>
            <a:chOff x="0" y="0"/>
            <a:chExt cx="371411" cy="254653"/>
          </a:xfrm>
        </p:grpSpPr>
        <p:sp>
          <p:nvSpPr>
            <p:cNvPr id="87" name="Freeform 87"/>
            <p:cNvSpPr/>
            <p:nvPr/>
          </p:nvSpPr>
          <p:spPr>
            <a:xfrm>
              <a:off x="0" y="127"/>
              <a:ext cx="371348" cy="254381"/>
            </a:xfrm>
            <a:custGeom>
              <a:avLst/>
              <a:gdLst/>
              <a:ahLst/>
              <a:cxnLst/>
              <a:rect l="l" t="t" r="r" b="b"/>
              <a:pathLst>
                <a:path w="371348" h="254381">
                  <a:moveTo>
                    <a:pt x="173863" y="0"/>
                  </a:moveTo>
                  <a:cubicBezTo>
                    <a:pt x="43434" y="0"/>
                    <a:pt x="0" y="194310"/>
                    <a:pt x="115697" y="241173"/>
                  </a:cubicBezTo>
                  <a:cubicBezTo>
                    <a:pt x="132334" y="251079"/>
                    <a:pt x="152273" y="254381"/>
                    <a:pt x="182118" y="254381"/>
                  </a:cubicBezTo>
                  <a:cubicBezTo>
                    <a:pt x="371348" y="234569"/>
                    <a:pt x="341503" y="22098"/>
                    <a:pt x="198755" y="2159"/>
                  </a:cubicBezTo>
                  <a:cubicBezTo>
                    <a:pt x="190119" y="635"/>
                    <a:pt x="181864" y="0"/>
                    <a:pt x="173863" y="0"/>
                  </a:cubicBezTo>
                  <a:close/>
                </a:path>
              </a:pathLst>
            </a:custGeom>
            <a:solidFill>
              <a:srgbClr val="E9E9E9"/>
            </a:solidFill>
          </p:spPr>
        </p:sp>
      </p:grpSp>
      <p:grpSp>
        <p:nvGrpSpPr>
          <p:cNvPr id="88" name="Group 88"/>
          <p:cNvGrpSpPr/>
          <p:nvPr/>
        </p:nvGrpSpPr>
        <p:grpSpPr>
          <a:xfrm>
            <a:off x="12090114" y="7051172"/>
            <a:ext cx="228842" cy="200982"/>
            <a:chOff x="0" y="0"/>
            <a:chExt cx="305123" cy="267976"/>
          </a:xfrm>
        </p:grpSpPr>
        <p:sp>
          <p:nvSpPr>
            <p:cNvPr id="89" name="Freeform 89"/>
            <p:cNvSpPr/>
            <p:nvPr/>
          </p:nvSpPr>
          <p:spPr>
            <a:xfrm>
              <a:off x="0" y="127"/>
              <a:ext cx="305181" cy="267843"/>
            </a:xfrm>
            <a:custGeom>
              <a:avLst/>
              <a:gdLst/>
              <a:ahLst/>
              <a:cxnLst/>
              <a:rect l="l" t="t" r="r" b="b"/>
              <a:pathLst>
                <a:path w="305181" h="267843">
                  <a:moveTo>
                    <a:pt x="98298" y="0"/>
                  </a:moveTo>
                  <a:cubicBezTo>
                    <a:pt x="27559" y="0"/>
                    <a:pt x="0" y="76327"/>
                    <a:pt x="3048" y="124841"/>
                  </a:cubicBezTo>
                  <a:cubicBezTo>
                    <a:pt x="3048" y="184531"/>
                    <a:pt x="19685" y="241046"/>
                    <a:pt x="82677" y="264287"/>
                  </a:cubicBezTo>
                  <a:cubicBezTo>
                    <a:pt x="92075" y="266573"/>
                    <a:pt x="104140" y="267843"/>
                    <a:pt x="117348" y="267843"/>
                  </a:cubicBezTo>
                  <a:cubicBezTo>
                    <a:pt x="160147" y="267843"/>
                    <a:pt x="215900" y="254889"/>
                    <a:pt x="238760" y="224409"/>
                  </a:cubicBezTo>
                  <a:cubicBezTo>
                    <a:pt x="305181" y="141351"/>
                    <a:pt x="205486" y="11938"/>
                    <a:pt x="119253" y="2032"/>
                  </a:cubicBezTo>
                  <a:cubicBezTo>
                    <a:pt x="111887" y="635"/>
                    <a:pt x="104775" y="0"/>
                    <a:pt x="98298" y="0"/>
                  </a:cubicBezTo>
                  <a:close/>
                </a:path>
              </a:pathLst>
            </a:custGeom>
            <a:solidFill>
              <a:srgbClr val="E9E9E9"/>
            </a:solidFill>
          </p:spPr>
        </p:sp>
      </p:grpSp>
      <p:grpSp>
        <p:nvGrpSpPr>
          <p:cNvPr id="90" name="Group 90"/>
          <p:cNvGrpSpPr/>
          <p:nvPr/>
        </p:nvGrpSpPr>
        <p:grpSpPr>
          <a:xfrm>
            <a:off x="13227576" y="7382632"/>
            <a:ext cx="246534" cy="177968"/>
            <a:chOff x="0" y="0"/>
            <a:chExt cx="328712" cy="237291"/>
          </a:xfrm>
        </p:grpSpPr>
        <p:sp>
          <p:nvSpPr>
            <p:cNvPr id="91" name="Freeform 91"/>
            <p:cNvSpPr/>
            <p:nvPr/>
          </p:nvSpPr>
          <p:spPr>
            <a:xfrm>
              <a:off x="0" y="0"/>
              <a:ext cx="328549" cy="237109"/>
            </a:xfrm>
            <a:custGeom>
              <a:avLst/>
              <a:gdLst/>
              <a:ahLst/>
              <a:cxnLst/>
              <a:rect l="l" t="t" r="r" b="b"/>
              <a:pathLst>
                <a:path w="328549" h="237109">
                  <a:moveTo>
                    <a:pt x="158242" y="0"/>
                  </a:moveTo>
                  <a:cubicBezTo>
                    <a:pt x="109093" y="0"/>
                    <a:pt x="44704" y="33401"/>
                    <a:pt x="29972" y="74676"/>
                  </a:cubicBezTo>
                  <a:cubicBezTo>
                    <a:pt x="0" y="157734"/>
                    <a:pt x="53213" y="204089"/>
                    <a:pt x="109474" y="227330"/>
                  </a:cubicBezTo>
                  <a:cubicBezTo>
                    <a:pt x="123825" y="234061"/>
                    <a:pt x="139319" y="237109"/>
                    <a:pt x="155194" y="237109"/>
                  </a:cubicBezTo>
                  <a:cubicBezTo>
                    <a:pt x="217043" y="237109"/>
                    <a:pt x="284861" y="191135"/>
                    <a:pt x="308610" y="140970"/>
                  </a:cubicBezTo>
                  <a:cubicBezTo>
                    <a:pt x="328549" y="101219"/>
                    <a:pt x="262255" y="18288"/>
                    <a:pt x="175895" y="1651"/>
                  </a:cubicBezTo>
                  <a:cubicBezTo>
                    <a:pt x="170307" y="508"/>
                    <a:pt x="164465" y="0"/>
                    <a:pt x="158242" y="0"/>
                  </a:cubicBezTo>
                  <a:close/>
                </a:path>
              </a:pathLst>
            </a:custGeom>
            <a:solidFill>
              <a:srgbClr val="E9E9E9"/>
            </a:solidFill>
          </p:spPr>
        </p:sp>
      </p:grpSp>
      <p:grpSp>
        <p:nvGrpSpPr>
          <p:cNvPr id="92" name="Group 92"/>
          <p:cNvGrpSpPr/>
          <p:nvPr/>
        </p:nvGrpSpPr>
        <p:grpSpPr>
          <a:xfrm>
            <a:off x="11586986" y="6704234"/>
            <a:ext cx="196736" cy="189516"/>
            <a:chOff x="0" y="0"/>
            <a:chExt cx="262315" cy="252688"/>
          </a:xfrm>
        </p:grpSpPr>
        <p:sp>
          <p:nvSpPr>
            <p:cNvPr id="93" name="Freeform 93"/>
            <p:cNvSpPr/>
            <p:nvPr/>
          </p:nvSpPr>
          <p:spPr>
            <a:xfrm>
              <a:off x="127" y="0"/>
              <a:ext cx="262255" cy="252476"/>
            </a:xfrm>
            <a:custGeom>
              <a:avLst/>
              <a:gdLst/>
              <a:ahLst/>
              <a:cxnLst/>
              <a:rect l="l" t="t" r="r" b="b"/>
              <a:pathLst>
                <a:path w="262255" h="252476">
                  <a:moveTo>
                    <a:pt x="132715" y="0"/>
                  </a:moveTo>
                  <a:cubicBezTo>
                    <a:pt x="92964" y="3429"/>
                    <a:pt x="0" y="33147"/>
                    <a:pt x="0" y="82931"/>
                  </a:cubicBezTo>
                  <a:cubicBezTo>
                    <a:pt x="0" y="143256"/>
                    <a:pt x="62738" y="252476"/>
                    <a:pt x="126492" y="252476"/>
                  </a:cubicBezTo>
                  <a:cubicBezTo>
                    <a:pt x="133096" y="252476"/>
                    <a:pt x="139573" y="251333"/>
                    <a:pt x="146050" y="248920"/>
                  </a:cubicBezTo>
                  <a:cubicBezTo>
                    <a:pt x="175895" y="242316"/>
                    <a:pt x="262255" y="179197"/>
                    <a:pt x="258826" y="142621"/>
                  </a:cubicBezTo>
                  <a:cubicBezTo>
                    <a:pt x="255524" y="63119"/>
                    <a:pt x="222377" y="0"/>
                    <a:pt x="132715" y="0"/>
                  </a:cubicBezTo>
                  <a:close/>
                </a:path>
              </a:pathLst>
            </a:custGeom>
            <a:solidFill>
              <a:srgbClr val="E9E9E9"/>
            </a:solidFill>
          </p:spPr>
        </p:sp>
      </p:grpSp>
      <p:grpSp>
        <p:nvGrpSpPr>
          <p:cNvPr id="94" name="Group 94"/>
          <p:cNvGrpSpPr/>
          <p:nvPr/>
        </p:nvGrpSpPr>
        <p:grpSpPr>
          <a:xfrm>
            <a:off x="13404322" y="4690006"/>
            <a:ext cx="246534" cy="202620"/>
            <a:chOff x="0" y="0"/>
            <a:chExt cx="328712" cy="270160"/>
          </a:xfrm>
        </p:grpSpPr>
        <p:sp>
          <p:nvSpPr>
            <p:cNvPr id="95" name="Freeform 95"/>
            <p:cNvSpPr/>
            <p:nvPr/>
          </p:nvSpPr>
          <p:spPr>
            <a:xfrm>
              <a:off x="0" y="127"/>
              <a:ext cx="328676" cy="269875"/>
            </a:xfrm>
            <a:custGeom>
              <a:avLst/>
              <a:gdLst/>
              <a:ahLst/>
              <a:cxnLst/>
              <a:rect l="l" t="t" r="r" b="b"/>
              <a:pathLst>
                <a:path w="328676" h="269875">
                  <a:moveTo>
                    <a:pt x="149352" y="0"/>
                  </a:moveTo>
                  <a:cubicBezTo>
                    <a:pt x="148209" y="0"/>
                    <a:pt x="147066" y="0"/>
                    <a:pt x="146050" y="254"/>
                  </a:cubicBezTo>
                  <a:cubicBezTo>
                    <a:pt x="86360" y="16764"/>
                    <a:pt x="33147" y="89916"/>
                    <a:pt x="13335" y="129667"/>
                  </a:cubicBezTo>
                  <a:cubicBezTo>
                    <a:pt x="0" y="149606"/>
                    <a:pt x="46482" y="216027"/>
                    <a:pt x="79756" y="245872"/>
                  </a:cubicBezTo>
                  <a:cubicBezTo>
                    <a:pt x="100203" y="259461"/>
                    <a:pt x="132969" y="269875"/>
                    <a:pt x="161163" y="269875"/>
                  </a:cubicBezTo>
                  <a:cubicBezTo>
                    <a:pt x="174244" y="269875"/>
                    <a:pt x="186436" y="267716"/>
                    <a:pt x="195834" y="262382"/>
                  </a:cubicBezTo>
                  <a:cubicBezTo>
                    <a:pt x="275463" y="219202"/>
                    <a:pt x="328676" y="96520"/>
                    <a:pt x="248920" y="36830"/>
                  </a:cubicBezTo>
                  <a:cubicBezTo>
                    <a:pt x="227076" y="24257"/>
                    <a:pt x="169799" y="0"/>
                    <a:pt x="149352" y="0"/>
                  </a:cubicBezTo>
                  <a:close/>
                </a:path>
              </a:pathLst>
            </a:custGeom>
            <a:solidFill>
              <a:srgbClr val="E9E9E9"/>
            </a:solidFill>
          </p:spPr>
        </p:sp>
      </p:grpSp>
      <p:grpSp>
        <p:nvGrpSpPr>
          <p:cNvPr id="96" name="Group 96"/>
          <p:cNvGrpSpPr/>
          <p:nvPr/>
        </p:nvGrpSpPr>
        <p:grpSpPr>
          <a:xfrm>
            <a:off x="11905670" y="7555446"/>
            <a:ext cx="199192" cy="169534"/>
            <a:chOff x="0" y="0"/>
            <a:chExt cx="265589" cy="226045"/>
          </a:xfrm>
        </p:grpSpPr>
        <p:sp>
          <p:nvSpPr>
            <p:cNvPr id="97" name="Freeform 97"/>
            <p:cNvSpPr/>
            <p:nvPr/>
          </p:nvSpPr>
          <p:spPr>
            <a:xfrm>
              <a:off x="0" y="0"/>
              <a:ext cx="265684" cy="225933"/>
            </a:xfrm>
            <a:custGeom>
              <a:avLst/>
              <a:gdLst/>
              <a:ahLst/>
              <a:cxnLst/>
              <a:rect l="l" t="t" r="r" b="b"/>
              <a:pathLst>
                <a:path w="265684" h="225933">
                  <a:moveTo>
                    <a:pt x="122809" y="0"/>
                  </a:moveTo>
                  <a:cubicBezTo>
                    <a:pt x="63627" y="0"/>
                    <a:pt x="24511" y="45466"/>
                    <a:pt x="6604" y="106426"/>
                  </a:cubicBezTo>
                  <a:cubicBezTo>
                    <a:pt x="0" y="139700"/>
                    <a:pt x="53213" y="189484"/>
                    <a:pt x="66421" y="212725"/>
                  </a:cubicBezTo>
                  <a:cubicBezTo>
                    <a:pt x="101854" y="221361"/>
                    <a:pt x="131318" y="225933"/>
                    <a:pt x="155702" y="225933"/>
                  </a:cubicBezTo>
                  <a:cubicBezTo>
                    <a:pt x="224790" y="225933"/>
                    <a:pt x="253365" y="188976"/>
                    <a:pt x="265684" y="103251"/>
                  </a:cubicBezTo>
                  <a:cubicBezTo>
                    <a:pt x="265684" y="76708"/>
                    <a:pt x="215900" y="30226"/>
                    <a:pt x="182626" y="13589"/>
                  </a:cubicBezTo>
                  <a:cubicBezTo>
                    <a:pt x="160909" y="4318"/>
                    <a:pt x="140970" y="0"/>
                    <a:pt x="122809" y="0"/>
                  </a:cubicBezTo>
                  <a:close/>
                </a:path>
              </a:pathLst>
            </a:custGeom>
            <a:solidFill>
              <a:srgbClr val="E9E9E9"/>
            </a:solidFill>
          </p:spPr>
        </p:sp>
      </p:grpSp>
      <p:grpSp>
        <p:nvGrpSpPr>
          <p:cNvPr id="98" name="Group 98"/>
          <p:cNvGrpSpPr/>
          <p:nvPr/>
        </p:nvGrpSpPr>
        <p:grpSpPr>
          <a:xfrm>
            <a:off x="16695414" y="7787148"/>
            <a:ext cx="236624" cy="216626"/>
            <a:chOff x="0" y="0"/>
            <a:chExt cx="315499" cy="288835"/>
          </a:xfrm>
        </p:grpSpPr>
        <p:sp>
          <p:nvSpPr>
            <p:cNvPr id="99" name="Freeform 99"/>
            <p:cNvSpPr/>
            <p:nvPr/>
          </p:nvSpPr>
          <p:spPr>
            <a:xfrm>
              <a:off x="127" y="0"/>
              <a:ext cx="315341" cy="288798"/>
            </a:xfrm>
            <a:custGeom>
              <a:avLst/>
              <a:gdLst/>
              <a:ahLst/>
              <a:cxnLst/>
              <a:rect l="l" t="t" r="r" b="b"/>
              <a:pathLst>
                <a:path w="315341" h="288798">
                  <a:moveTo>
                    <a:pt x="169291" y="0"/>
                  </a:moveTo>
                  <a:cubicBezTo>
                    <a:pt x="82931" y="0"/>
                    <a:pt x="0" y="126111"/>
                    <a:pt x="9906" y="192532"/>
                  </a:cubicBezTo>
                  <a:cubicBezTo>
                    <a:pt x="37465" y="263652"/>
                    <a:pt x="90297" y="288798"/>
                    <a:pt x="137795" y="288798"/>
                  </a:cubicBezTo>
                  <a:cubicBezTo>
                    <a:pt x="159131" y="288798"/>
                    <a:pt x="179324" y="283718"/>
                    <a:pt x="195834" y="275590"/>
                  </a:cubicBezTo>
                  <a:cubicBezTo>
                    <a:pt x="242189" y="249047"/>
                    <a:pt x="315341" y="176022"/>
                    <a:pt x="268859" y="92964"/>
                  </a:cubicBezTo>
                  <a:cubicBezTo>
                    <a:pt x="248920" y="49784"/>
                    <a:pt x="202438" y="0"/>
                    <a:pt x="169291" y="0"/>
                  </a:cubicBezTo>
                  <a:close/>
                </a:path>
              </a:pathLst>
            </a:custGeom>
            <a:solidFill>
              <a:srgbClr val="E9E9E9"/>
            </a:solidFill>
          </p:spPr>
        </p:sp>
      </p:grpSp>
      <p:grpSp>
        <p:nvGrpSpPr>
          <p:cNvPr id="100" name="Group 100"/>
          <p:cNvGrpSpPr/>
          <p:nvPr/>
        </p:nvGrpSpPr>
        <p:grpSpPr>
          <a:xfrm>
            <a:off x="16563564" y="9071446"/>
            <a:ext cx="216720" cy="209828"/>
            <a:chOff x="0" y="0"/>
            <a:chExt cx="288960" cy="279771"/>
          </a:xfrm>
        </p:grpSpPr>
        <p:sp>
          <p:nvSpPr>
            <p:cNvPr id="101" name="Freeform 101"/>
            <p:cNvSpPr/>
            <p:nvPr/>
          </p:nvSpPr>
          <p:spPr>
            <a:xfrm>
              <a:off x="127" y="0"/>
              <a:ext cx="288671" cy="279654"/>
            </a:xfrm>
            <a:custGeom>
              <a:avLst/>
              <a:gdLst/>
              <a:ahLst/>
              <a:cxnLst/>
              <a:rect l="l" t="t" r="r" b="b"/>
              <a:pathLst>
                <a:path w="288671" h="279654">
                  <a:moveTo>
                    <a:pt x="134493" y="127"/>
                  </a:moveTo>
                  <a:cubicBezTo>
                    <a:pt x="121920" y="127"/>
                    <a:pt x="109093" y="3302"/>
                    <a:pt x="96139" y="10541"/>
                  </a:cubicBezTo>
                  <a:cubicBezTo>
                    <a:pt x="62992" y="27051"/>
                    <a:pt x="43180" y="63500"/>
                    <a:pt x="19812" y="96774"/>
                  </a:cubicBezTo>
                  <a:cubicBezTo>
                    <a:pt x="13335" y="113411"/>
                    <a:pt x="0" y="133223"/>
                    <a:pt x="0" y="153162"/>
                  </a:cubicBezTo>
                  <a:cubicBezTo>
                    <a:pt x="0" y="201041"/>
                    <a:pt x="95250" y="279654"/>
                    <a:pt x="143764" y="279654"/>
                  </a:cubicBezTo>
                  <a:cubicBezTo>
                    <a:pt x="145669" y="279654"/>
                    <a:pt x="147574" y="279527"/>
                    <a:pt x="149352" y="279273"/>
                  </a:cubicBezTo>
                  <a:cubicBezTo>
                    <a:pt x="182499" y="275844"/>
                    <a:pt x="212344" y="249301"/>
                    <a:pt x="235585" y="219583"/>
                  </a:cubicBezTo>
                  <a:cubicBezTo>
                    <a:pt x="288671" y="153162"/>
                    <a:pt x="288671" y="126619"/>
                    <a:pt x="235585" y="63500"/>
                  </a:cubicBezTo>
                  <a:cubicBezTo>
                    <a:pt x="210439" y="30861"/>
                    <a:pt x="173863" y="0"/>
                    <a:pt x="134493" y="0"/>
                  </a:cubicBezTo>
                  <a:close/>
                </a:path>
              </a:pathLst>
            </a:custGeom>
            <a:solidFill>
              <a:srgbClr val="E9E9E9"/>
            </a:solidFill>
          </p:spPr>
        </p:sp>
      </p:grpSp>
      <p:grpSp>
        <p:nvGrpSpPr>
          <p:cNvPr id="102" name="Group 102"/>
          <p:cNvGrpSpPr/>
          <p:nvPr/>
        </p:nvGrpSpPr>
        <p:grpSpPr>
          <a:xfrm>
            <a:off x="7299884" y="6127306"/>
            <a:ext cx="209186" cy="196150"/>
            <a:chOff x="0" y="0"/>
            <a:chExt cx="278915" cy="261533"/>
          </a:xfrm>
        </p:grpSpPr>
        <p:sp>
          <p:nvSpPr>
            <p:cNvPr id="103" name="Freeform 103"/>
            <p:cNvSpPr/>
            <p:nvPr/>
          </p:nvSpPr>
          <p:spPr>
            <a:xfrm>
              <a:off x="0" y="0"/>
              <a:ext cx="278892" cy="261493"/>
            </a:xfrm>
            <a:custGeom>
              <a:avLst/>
              <a:gdLst/>
              <a:ahLst/>
              <a:cxnLst/>
              <a:rect l="l" t="t" r="r" b="b"/>
              <a:pathLst>
                <a:path w="278892" h="261493">
                  <a:moveTo>
                    <a:pt x="123317" y="0"/>
                  </a:moveTo>
                  <a:cubicBezTo>
                    <a:pt x="73533" y="0"/>
                    <a:pt x="27686" y="22225"/>
                    <a:pt x="13335" y="72009"/>
                  </a:cubicBezTo>
                  <a:cubicBezTo>
                    <a:pt x="6604" y="105283"/>
                    <a:pt x="0" y="165100"/>
                    <a:pt x="13335" y="181610"/>
                  </a:cubicBezTo>
                  <a:cubicBezTo>
                    <a:pt x="49784" y="228092"/>
                    <a:pt x="132842" y="258064"/>
                    <a:pt x="179324" y="261366"/>
                  </a:cubicBezTo>
                  <a:cubicBezTo>
                    <a:pt x="179959" y="261493"/>
                    <a:pt x="180594" y="261493"/>
                    <a:pt x="181229" y="261493"/>
                  </a:cubicBezTo>
                  <a:cubicBezTo>
                    <a:pt x="208153" y="261493"/>
                    <a:pt x="255778" y="197358"/>
                    <a:pt x="265557" y="158496"/>
                  </a:cubicBezTo>
                  <a:cubicBezTo>
                    <a:pt x="278892" y="125349"/>
                    <a:pt x="265557" y="65532"/>
                    <a:pt x="242316" y="45593"/>
                  </a:cubicBezTo>
                  <a:cubicBezTo>
                    <a:pt x="211582" y="16383"/>
                    <a:pt x="165989" y="0"/>
                    <a:pt x="123317" y="0"/>
                  </a:cubicBezTo>
                  <a:close/>
                </a:path>
              </a:pathLst>
            </a:custGeom>
            <a:solidFill>
              <a:srgbClr val="E9E9E9"/>
            </a:solidFill>
          </p:spPr>
        </p:sp>
      </p:grpSp>
      <p:grpSp>
        <p:nvGrpSpPr>
          <p:cNvPr id="104" name="Group 104"/>
          <p:cNvGrpSpPr/>
          <p:nvPr/>
        </p:nvGrpSpPr>
        <p:grpSpPr>
          <a:xfrm>
            <a:off x="10462874" y="5934268"/>
            <a:ext cx="273072" cy="189926"/>
            <a:chOff x="0" y="0"/>
            <a:chExt cx="364096" cy="253235"/>
          </a:xfrm>
        </p:grpSpPr>
        <p:sp>
          <p:nvSpPr>
            <p:cNvPr id="105" name="Freeform 105"/>
            <p:cNvSpPr/>
            <p:nvPr/>
          </p:nvSpPr>
          <p:spPr>
            <a:xfrm>
              <a:off x="127" y="0"/>
              <a:ext cx="363982" cy="253238"/>
            </a:xfrm>
            <a:custGeom>
              <a:avLst/>
              <a:gdLst/>
              <a:ahLst/>
              <a:cxnLst/>
              <a:rect l="l" t="t" r="r" b="b"/>
              <a:pathLst>
                <a:path w="363982" h="253238">
                  <a:moveTo>
                    <a:pt x="185928" y="0"/>
                  </a:moveTo>
                  <a:cubicBezTo>
                    <a:pt x="78740" y="0"/>
                    <a:pt x="0" y="143256"/>
                    <a:pt x="84709" y="216789"/>
                  </a:cubicBezTo>
                  <a:cubicBezTo>
                    <a:pt x="101346" y="229997"/>
                    <a:pt x="117856" y="243332"/>
                    <a:pt x="144399" y="246634"/>
                  </a:cubicBezTo>
                  <a:cubicBezTo>
                    <a:pt x="162687" y="251206"/>
                    <a:pt x="179832" y="253238"/>
                    <a:pt x="195453" y="253238"/>
                  </a:cubicBezTo>
                  <a:cubicBezTo>
                    <a:pt x="340360" y="253238"/>
                    <a:pt x="363982" y="74168"/>
                    <a:pt x="244094" y="14351"/>
                  </a:cubicBezTo>
                  <a:cubicBezTo>
                    <a:pt x="224282" y="4318"/>
                    <a:pt x="204724" y="0"/>
                    <a:pt x="185928" y="0"/>
                  </a:cubicBezTo>
                  <a:close/>
                </a:path>
              </a:pathLst>
            </a:custGeom>
            <a:solidFill>
              <a:srgbClr val="E9E9E9"/>
            </a:solidFill>
          </p:spPr>
        </p:sp>
      </p:grpSp>
      <p:grpSp>
        <p:nvGrpSpPr>
          <p:cNvPr id="106" name="Group 106"/>
          <p:cNvGrpSpPr/>
          <p:nvPr/>
        </p:nvGrpSpPr>
        <p:grpSpPr>
          <a:xfrm>
            <a:off x="14136204" y="7908938"/>
            <a:ext cx="231628" cy="205896"/>
            <a:chOff x="0" y="0"/>
            <a:chExt cx="308837" cy="274528"/>
          </a:xfrm>
        </p:grpSpPr>
        <p:sp>
          <p:nvSpPr>
            <p:cNvPr id="107" name="Freeform 107"/>
            <p:cNvSpPr/>
            <p:nvPr/>
          </p:nvSpPr>
          <p:spPr>
            <a:xfrm>
              <a:off x="127" y="0"/>
              <a:ext cx="308864" cy="274447"/>
            </a:xfrm>
            <a:custGeom>
              <a:avLst/>
              <a:gdLst/>
              <a:ahLst/>
              <a:cxnLst/>
              <a:rect l="l" t="t" r="r" b="b"/>
              <a:pathLst>
                <a:path w="308864" h="274447">
                  <a:moveTo>
                    <a:pt x="129794" y="0"/>
                  </a:moveTo>
                  <a:cubicBezTo>
                    <a:pt x="78359" y="0"/>
                    <a:pt x="38735" y="50292"/>
                    <a:pt x="23114" y="86614"/>
                  </a:cubicBezTo>
                  <a:cubicBezTo>
                    <a:pt x="3302" y="146304"/>
                    <a:pt x="0" y="206121"/>
                    <a:pt x="53086" y="245872"/>
                  </a:cubicBezTo>
                  <a:cubicBezTo>
                    <a:pt x="78613" y="262890"/>
                    <a:pt x="121920" y="274447"/>
                    <a:pt x="160147" y="274447"/>
                  </a:cubicBezTo>
                  <a:cubicBezTo>
                    <a:pt x="181610" y="274447"/>
                    <a:pt x="201422" y="270764"/>
                    <a:pt x="215773" y="262382"/>
                  </a:cubicBezTo>
                  <a:cubicBezTo>
                    <a:pt x="308864" y="205867"/>
                    <a:pt x="252349" y="50038"/>
                    <a:pt x="176022" y="13462"/>
                  </a:cubicBezTo>
                  <a:cubicBezTo>
                    <a:pt x="159766" y="4064"/>
                    <a:pt x="144399" y="0"/>
                    <a:pt x="129794" y="0"/>
                  </a:cubicBezTo>
                  <a:close/>
                </a:path>
              </a:pathLst>
            </a:custGeom>
            <a:solidFill>
              <a:srgbClr val="E9E9E9"/>
            </a:solidFill>
          </p:spPr>
        </p:sp>
      </p:grpSp>
      <p:grpSp>
        <p:nvGrpSpPr>
          <p:cNvPr id="108" name="Group 108"/>
          <p:cNvGrpSpPr/>
          <p:nvPr/>
        </p:nvGrpSpPr>
        <p:grpSpPr>
          <a:xfrm>
            <a:off x="14640786" y="494642"/>
            <a:ext cx="246616" cy="180672"/>
            <a:chOff x="0" y="0"/>
            <a:chExt cx="328821" cy="240896"/>
          </a:xfrm>
        </p:grpSpPr>
        <p:sp>
          <p:nvSpPr>
            <p:cNvPr id="109" name="Freeform 109"/>
            <p:cNvSpPr/>
            <p:nvPr/>
          </p:nvSpPr>
          <p:spPr>
            <a:xfrm>
              <a:off x="127" y="0"/>
              <a:ext cx="328549" cy="240792"/>
            </a:xfrm>
            <a:custGeom>
              <a:avLst/>
              <a:gdLst/>
              <a:ahLst/>
              <a:cxnLst/>
              <a:rect l="l" t="t" r="r" b="b"/>
              <a:pathLst>
                <a:path w="328549" h="240792">
                  <a:moveTo>
                    <a:pt x="149987" y="0"/>
                  </a:moveTo>
                  <a:cubicBezTo>
                    <a:pt x="112268" y="0"/>
                    <a:pt x="73406" y="11176"/>
                    <a:pt x="53086" y="33528"/>
                  </a:cubicBezTo>
                  <a:cubicBezTo>
                    <a:pt x="0" y="109855"/>
                    <a:pt x="36449" y="166243"/>
                    <a:pt x="79629" y="209296"/>
                  </a:cubicBezTo>
                  <a:cubicBezTo>
                    <a:pt x="101727" y="231394"/>
                    <a:pt x="133858" y="240792"/>
                    <a:pt x="167767" y="240792"/>
                  </a:cubicBezTo>
                  <a:cubicBezTo>
                    <a:pt x="215519" y="240792"/>
                    <a:pt x="266319" y="221869"/>
                    <a:pt x="295402" y="192786"/>
                  </a:cubicBezTo>
                  <a:cubicBezTo>
                    <a:pt x="328549" y="159639"/>
                    <a:pt x="295402" y="59944"/>
                    <a:pt x="215773" y="13462"/>
                  </a:cubicBezTo>
                  <a:cubicBezTo>
                    <a:pt x="197612" y="4445"/>
                    <a:pt x="174117" y="0"/>
                    <a:pt x="149987" y="0"/>
                  </a:cubicBezTo>
                  <a:close/>
                </a:path>
              </a:pathLst>
            </a:custGeom>
            <a:solidFill>
              <a:srgbClr val="E9E9E9"/>
            </a:solidFill>
          </p:spPr>
        </p:sp>
      </p:grpSp>
      <p:grpSp>
        <p:nvGrpSpPr>
          <p:cNvPr id="110" name="Group 110"/>
          <p:cNvGrpSpPr/>
          <p:nvPr/>
        </p:nvGrpSpPr>
        <p:grpSpPr>
          <a:xfrm>
            <a:off x="10563778" y="9523154"/>
            <a:ext cx="235314" cy="189108"/>
            <a:chOff x="0" y="0"/>
            <a:chExt cx="313752" cy="252144"/>
          </a:xfrm>
        </p:grpSpPr>
        <p:sp>
          <p:nvSpPr>
            <p:cNvPr id="111" name="Freeform 111"/>
            <p:cNvSpPr/>
            <p:nvPr/>
          </p:nvSpPr>
          <p:spPr>
            <a:xfrm>
              <a:off x="127" y="127"/>
              <a:ext cx="313563" cy="251968"/>
            </a:xfrm>
            <a:custGeom>
              <a:avLst/>
              <a:gdLst/>
              <a:ahLst/>
              <a:cxnLst/>
              <a:rect l="l" t="t" r="r" b="b"/>
              <a:pathLst>
                <a:path w="313563" h="251968">
                  <a:moveTo>
                    <a:pt x="145034" y="0"/>
                  </a:moveTo>
                  <a:cubicBezTo>
                    <a:pt x="136525" y="0"/>
                    <a:pt x="128016" y="635"/>
                    <a:pt x="119507" y="2032"/>
                  </a:cubicBezTo>
                  <a:cubicBezTo>
                    <a:pt x="109474" y="25273"/>
                    <a:pt x="62992" y="38608"/>
                    <a:pt x="43180" y="75057"/>
                  </a:cubicBezTo>
                  <a:cubicBezTo>
                    <a:pt x="26543" y="121666"/>
                    <a:pt x="0" y="194564"/>
                    <a:pt x="49784" y="234442"/>
                  </a:cubicBezTo>
                  <a:cubicBezTo>
                    <a:pt x="73025" y="249301"/>
                    <a:pt x="108331" y="251968"/>
                    <a:pt x="142113" y="251968"/>
                  </a:cubicBezTo>
                  <a:cubicBezTo>
                    <a:pt x="161417" y="251968"/>
                    <a:pt x="180213" y="251079"/>
                    <a:pt x="195834" y="251079"/>
                  </a:cubicBezTo>
                  <a:cubicBezTo>
                    <a:pt x="275590" y="251079"/>
                    <a:pt x="278892" y="168148"/>
                    <a:pt x="295402" y="121666"/>
                  </a:cubicBezTo>
                  <a:cubicBezTo>
                    <a:pt x="313563" y="73152"/>
                    <a:pt x="232410" y="0"/>
                    <a:pt x="145034" y="0"/>
                  </a:cubicBezTo>
                  <a:close/>
                </a:path>
              </a:pathLst>
            </a:custGeom>
            <a:solidFill>
              <a:srgbClr val="E9E9E9"/>
            </a:solidFill>
          </p:spPr>
        </p:sp>
      </p:grpSp>
      <p:grpSp>
        <p:nvGrpSpPr>
          <p:cNvPr id="112" name="Group 112"/>
          <p:cNvGrpSpPr/>
          <p:nvPr/>
        </p:nvGrpSpPr>
        <p:grpSpPr>
          <a:xfrm>
            <a:off x="17484580" y="3703272"/>
            <a:ext cx="239080" cy="204586"/>
            <a:chOff x="0" y="0"/>
            <a:chExt cx="318773" cy="272781"/>
          </a:xfrm>
        </p:grpSpPr>
        <p:sp>
          <p:nvSpPr>
            <p:cNvPr id="113" name="Freeform 113"/>
            <p:cNvSpPr/>
            <p:nvPr/>
          </p:nvSpPr>
          <p:spPr>
            <a:xfrm>
              <a:off x="0" y="127"/>
              <a:ext cx="318770" cy="272669"/>
            </a:xfrm>
            <a:custGeom>
              <a:avLst/>
              <a:gdLst/>
              <a:ahLst/>
              <a:cxnLst/>
              <a:rect l="l" t="t" r="r" b="b"/>
              <a:pathLst>
                <a:path w="318770" h="272669">
                  <a:moveTo>
                    <a:pt x="181229" y="0"/>
                  </a:moveTo>
                  <a:cubicBezTo>
                    <a:pt x="177038" y="0"/>
                    <a:pt x="173101" y="127"/>
                    <a:pt x="169291" y="381"/>
                  </a:cubicBezTo>
                  <a:cubicBezTo>
                    <a:pt x="109474" y="7112"/>
                    <a:pt x="0" y="66802"/>
                    <a:pt x="66421" y="222885"/>
                  </a:cubicBezTo>
                  <a:cubicBezTo>
                    <a:pt x="83058" y="259334"/>
                    <a:pt x="159385" y="259334"/>
                    <a:pt x="195961" y="272669"/>
                  </a:cubicBezTo>
                  <a:cubicBezTo>
                    <a:pt x="262382" y="256032"/>
                    <a:pt x="318770" y="106680"/>
                    <a:pt x="282194" y="33655"/>
                  </a:cubicBezTo>
                  <a:cubicBezTo>
                    <a:pt x="267208" y="12700"/>
                    <a:pt x="217551" y="0"/>
                    <a:pt x="181229" y="0"/>
                  </a:cubicBezTo>
                  <a:close/>
                </a:path>
              </a:pathLst>
            </a:custGeom>
            <a:solidFill>
              <a:srgbClr val="E9E9E9"/>
            </a:solidFill>
          </p:spPr>
        </p:sp>
      </p:grpSp>
      <p:grpSp>
        <p:nvGrpSpPr>
          <p:cNvPr id="114" name="Group 114"/>
          <p:cNvGrpSpPr/>
          <p:nvPr/>
        </p:nvGrpSpPr>
        <p:grpSpPr>
          <a:xfrm>
            <a:off x="14200990" y="1076058"/>
            <a:ext cx="291254" cy="196642"/>
            <a:chOff x="0" y="0"/>
            <a:chExt cx="388339" cy="262189"/>
          </a:xfrm>
        </p:grpSpPr>
        <p:sp>
          <p:nvSpPr>
            <p:cNvPr id="115" name="Freeform 115"/>
            <p:cNvSpPr/>
            <p:nvPr/>
          </p:nvSpPr>
          <p:spPr>
            <a:xfrm>
              <a:off x="0" y="127"/>
              <a:ext cx="388366" cy="261874"/>
            </a:xfrm>
            <a:custGeom>
              <a:avLst/>
              <a:gdLst/>
              <a:ahLst/>
              <a:cxnLst/>
              <a:rect l="l" t="t" r="r" b="b"/>
              <a:pathLst>
                <a:path w="388366" h="261874">
                  <a:moveTo>
                    <a:pt x="156083" y="0"/>
                  </a:moveTo>
                  <a:cubicBezTo>
                    <a:pt x="100203" y="0"/>
                    <a:pt x="59944" y="35687"/>
                    <a:pt x="39878" y="78867"/>
                  </a:cubicBezTo>
                  <a:cubicBezTo>
                    <a:pt x="0" y="148590"/>
                    <a:pt x="23241" y="244856"/>
                    <a:pt x="122809" y="261366"/>
                  </a:cubicBezTo>
                  <a:cubicBezTo>
                    <a:pt x="125730" y="261747"/>
                    <a:pt x="128905" y="261874"/>
                    <a:pt x="132334" y="261874"/>
                  </a:cubicBezTo>
                  <a:cubicBezTo>
                    <a:pt x="213868" y="261874"/>
                    <a:pt x="388366" y="148463"/>
                    <a:pt x="305308" y="65532"/>
                  </a:cubicBezTo>
                  <a:cubicBezTo>
                    <a:pt x="278765" y="39116"/>
                    <a:pt x="222504" y="12446"/>
                    <a:pt x="182626" y="2540"/>
                  </a:cubicBezTo>
                  <a:cubicBezTo>
                    <a:pt x="173355" y="762"/>
                    <a:pt x="164465" y="0"/>
                    <a:pt x="156083" y="0"/>
                  </a:cubicBezTo>
                  <a:close/>
                </a:path>
              </a:pathLst>
            </a:custGeom>
            <a:solidFill>
              <a:srgbClr val="E9E9E9"/>
            </a:solidFill>
          </p:spPr>
        </p:sp>
      </p:grpSp>
      <p:grpSp>
        <p:nvGrpSpPr>
          <p:cNvPr id="116" name="Group 116"/>
          <p:cNvGrpSpPr/>
          <p:nvPr/>
        </p:nvGrpSpPr>
        <p:grpSpPr>
          <a:xfrm>
            <a:off x="13282288" y="9584416"/>
            <a:ext cx="229170" cy="219902"/>
            <a:chOff x="0" y="0"/>
            <a:chExt cx="305560" cy="293203"/>
          </a:xfrm>
        </p:grpSpPr>
        <p:sp>
          <p:nvSpPr>
            <p:cNvPr id="117" name="Freeform 117"/>
            <p:cNvSpPr/>
            <p:nvPr/>
          </p:nvSpPr>
          <p:spPr>
            <a:xfrm>
              <a:off x="127" y="0"/>
              <a:ext cx="305308" cy="293243"/>
            </a:xfrm>
            <a:custGeom>
              <a:avLst/>
              <a:gdLst/>
              <a:ahLst/>
              <a:cxnLst/>
              <a:rect l="l" t="t" r="r" b="b"/>
              <a:pathLst>
                <a:path w="305308" h="293243">
                  <a:moveTo>
                    <a:pt x="133350" y="0"/>
                  </a:moveTo>
                  <a:cubicBezTo>
                    <a:pt x="113157" y="0"/>
                    <a:pt x="93091" y="4191"/>
                    <a:pt x="76327" y="13589"/>
                  </a:cubicBezTo>
                  <a:cubicBezTo>
                    <a:pt x="56388" y="23495"/>
                    <a:pt x="39878" y="43307"/>
                    <a:pt x="29845" y="69850"/>
                  </a:cubicBezTo>
                  <a:cubicBezTo>
                    <a:pt x="0" y="146177"/>
                    <a:pt x="39878" y="262382"/>
                    <a:pt x="119507" y="288925"/>
                  </a:cubicBezTo>
                  <a:cubicBezTo>
                    <a:pt x="130048" y="291719"/>
                    <a:pt x="140716" y="293243"/>
                    <a:pt x="151257" y="293243"/>
                  </a:cubicBezTo>
                  <a:cubicBezTo>
                    <a:pt x="214884" y="293243"/>
                    <a:pt x="277368" y="244856"/>
                    <a:pt x="288798" y="179451"/>
                  </a:cubicBezTo>
                  <a:cubicBezTo>
                    <a:pt x="305308" y="106426"/>
                    <a:pt x="252222" y="26797"/>
                    <a:pt x="179197" y="6858"/>
                  </a:cubicBezTo>
                  <a:cubicBezTo>
                    <a:pt x="164719" y="2540"/>
                    <a:pt x="148971" y="0"/>
                    <a:pt x="133350" y="0"/>
                  </a:cubicBezTo>
                  <a:close/>
                </a:path>
              </a:pathLst>
            </a:custGeom>
            <a:solidFill>
              <a:srgbClr val="E9E9E9"/>
            </a:solidFill>
          </p:spPr>
        </p:sp>
      </p:grpSp>
      <p:sp>
        <p:nvSpPr>
          <p:cNvPr id="118" name="Freeform 118"/>
          <p:cNvSpPr/>
          <p:nvPr/>
        </p:nvSpPr>
        <p:spPr>
          <a:xfrm>
            <a:off x="104876" y="8027082"/>
            <a:ext cx="2549855" cy="3579913"/>
          </a:xfrm>
          <a:custGeom>
            <a:avLst/>
            <a:gdLst/>
            <a:ahLst/>
            <a:cxnLst/>
            <a:rect l="l" t="t" r="r" b="b"/>
            <a:pathLst>
              <a:path w="2549855" h="3579913">
                <a:moveTo>
                  <a:pt x="0" y="0"/>
                </a:moveTo>
                <a:lnTo>
                  <a:pt x="2549854" y="0"/>
                </a:lnTo>
                <a:lnTo>
                  <a:pt x="2549854" y="3579912"/>
                </a:lnTo>
                <a:lnTo>
                  <a:pt x="0" y="3579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9" name="Freeform 119"/>
          <p:cNvSpPr/>
          <p:nvPr/>
        </p:nvSpPr>
        <p:spPr>
          <a:xfrm>
            <a:off x="2720250" y="-5938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0" name="Freeform 120"/>
          <p:cNvSpPr/>
          <p:nvPr/>
        </p:nvSpPr>
        <p:spPr>
          <a:xfrm>
            <a:off x="14187116" y="91988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1" name="Freeform 121"/>
          <p:cNvSpPr/>
          <p:nvPr/>
        </p:nvSpPr>
        <p:spPr>
          <a:xfrm>
            <a:off x="8805004" y="255834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2" name="Freeform 122"/>
          <p:cNvSpPr/>
          <p:nvPr/>
        </p:nvSpPr>
        <p:spPr>
          <a:xfrm>
            <a:off x="16595024" y="34032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11"/>
            <a:stretch>
              <a:fillRect/>
            </a:stretch>
          </a:blipFill>
        </p:spPr>
      </p:sp>
      <p:sp>
        <p:nvSpPr>
          <p:cNvPr id="123" name="Freeform 123"/>
          <p:cNvSpPr/>
          <p:nvPr/>
        </p:nvSpPr>
        <p:spPr>
          <a:xfrm rot="5400000">
            <a:off x="-851150" y="104711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12"/>
            <a:stretch>
              <a:fillRect/>
            </a:stretch>
          </a:blipFill>
        </p:spPr>
      </p:sp>
      <p:sp>
        <p:nvSpPr>
          <p:cNvPr id="124" name="Freeform 124"/>
          <p:cNvSpPr/>
          <p:nvPr/>
        </p:nvSpPr>
        <p:spPr>
          <a:xfrm rot="-10800000">
            <a:off x="16535400" y="7772100"/>
            <a:ext cx="1784350" cy="2540300"/>
          </a:xfrm>
          <a:custGeom>
            <a:avLst/>
            <a:gdLst/>
            <a:ahLst/>
            <a:cxnLst/>
            <a:rect l="l" t="t" r="r" b="b"/>
            <a:pathLst>
              <a:path w="1784350" h="2540300">
                <a:moveTo>
                  <a:pt x="0" y="0"/>
                </a:moveTo>
                <a:lnTo>
                  <a:pt x="1784350" y="0"/>
                </a:lnTo>
                <a:lnTo>
                  <a:pt x="1784350" y="2540300"/>
                </a:lnTo>
                <a:lnTo>
                  <a:pt x="0" y="2540300"/>
                </a:lnTo>
                <a:lnTo>
                  <a:pt x="0" y="0"/>
                </a:lnTo>
                <a:close/>
              </a:path>
            </a:pathLst>
          </a:custGeom>
          <a:blipFill>
            <a:blip r:embed="rId13"/>
            <a:stretch>
              <a:fillRect l="-62990" t="-3069" r="-3"/>
            </a:stretch>
          </a:blipFill>
        </p:spPr>
      </p:sp>
      <p:sp>
        <p:nvSpPr>
          <p:cNvPr id="125" name="Freeform 125"/>
          <p:cNvSpPr/>
          <p:nvPr/>
        </p:nvSpPr>
        <p:spPr>
          <a:xfrm>
            <a:off x="347811" y="8242116"/>
            <a:ext cx="3310890" cy="1837868"/>
          </a:xfrm>
          <a:custGeom>
            <a:avLst/>
            <a:gdLst/>
            <a:ahLst/>
            <a:cxnLst/>
            <a:rect l="l" t="t" r="r" b="b"/>
            <a:pathLst>
              <a:path w="3310890" h="1837868">
                <a:moveTo>
                  <a:pt x="0" y="0"/>
                </a:moveTo>
                <a:lnTo>
                  <a:pt x="3310890" y="0"/>
                </a:lnTo>
                <a:lnTo>
                  <a:pt x="3310890" y="1837868"/>
                </a:lnTo>
                <a:lnTo>
                  <a:pt x="0" y="1837868"/>
                </a:lnTo>
                <a:lnTo>
                  <a:pt x="0" y="0"/>
                </a:lnTo>
                <a:close/>
              </a:path>
            </a:pathLst>
          </a:custGeom>
          <a:blipFill>
            <a:blip r:embed="rId14"/>
            <a:stretch>
              <a:fillRect l="-9301" t="-109" r="-57574" b="-99"/>
            </a:stretch>
          </a:blipFill>
        </p:spPr>
      </p:sp>
      <p:graphicFrame>
        <p:nvGraphicFramePr>
          <p:cNvPr id="126" name="Table 126"/>
          <p:cNvGraphicFramePr>
            <a:graphicFrameLocks noGrp="1"/>
          </p:cNvGraphicFramePr>
          <p:nvPr/>
        </p:nvGraphicFramePr>
        <p:xfrm>
          <a:off x="2464104" y="350862"/>
          <a:ext cx="13192620" cy="8248650"/>
        </p:xfrm>
        <a:graphic>
          <a:graphicData uri="http://schemas.openxmlformats.org/drawingml/2006/table">
            <a:tbl>
              <a:tblPr/>
              <a:tblGrid>
                <a:gridCol w="215919">
                  <a:extLst>
                    <a:ext uri="{9D8B030D-6E8A-4147-A177-3AD203B41FA5}">
                      <a16:colId xmlns:a16="http://schemas.microsoft.com/office/drawing/2014/main" val="20000"/>
                    </a:ext>
                  </a:extLst>
                </a:gridCol>
                <a:gridCol w="1443292">
                  <a:extLst>
                    <a:ext uri="{9D8B030D-6E8A-4147-A177-3AD203B41FA5}">
                      <a16:colId xmlns:a16="http://schemas.microsoft.com/office/drawing/2014/main" val="20001"/>
                    </a:ext>
                  </a:extLst>
                </a:gridCol>
                <a:gridCol w="1443292">
                  <a:extLst>
                    <a:ext uri="{9D8B030D-6E8A-4147-A177-3AD203B41FA5}">
                      <a16:colId xmlns:a16="http://schemas.microsoft.com/office/drawing/2014/main" val="20002"/>
                    </a:ext>
                  </a:extLst>
                </a:gridCol>
                <a:gridCol w="1443292">
                  <a:extLst>
                    <a:ext uri="{9D8B030D-6E8A-4147-A177-3AD203B41FA5}">
                      <a16:colId xmlns:a16="http://schemas.microsoft.com/office/drawing/2014/main" val="20003"/>
                    </a:ext>
                  </a:extLst>
                </a:gridCol>
                <a:gridCol w="1443292">
                  <a:extLst>
                    <a:ext uri="{9D8B030D-6E8A-4147-A177-3AD203B41FA5}">
                      <a16:colId xmlns:a16="http://schemas.microsoft.com/office/drawing/2014/main" val="20004"/>
                    </a:ext>
                  </a:extLst>
                </a:gridCol>
                <a:gridCol w="1617263">
                  <a:extLst>
                    <a:ext uri="{9D8B030D-6E8A-4147-A177-3AD203B41FA5}">
                      <a16:colId xmlns:a16="http://schemas.microsoft.com/office/drawing/2014/main" val="20005"/>
                    </a:ext>
                  </a:extLst>
                </a:gridCol>
                <a:gridCol w="931045">
                  <a:extLst>
                    <a:ext uri="{9D8B030D-6E8A-4147-A177-3AD203B41FA5}">
                      <a16:colId xmlns:a16="http://schemas.microsoft.com/office/drawing/2014/main" val="20006"/>
                    </a:ext>
                  </a:extLst>
                </a:gridCol>
                <a:gridCol w="931045">
                  <a:extLst>
                    <a:ext uri="{9D8B030D-6E8A-4147-A177-3AD203B41FA5}">
                      <a16:colId xmlns:a16="http://schemas.microsoft.com/office/drawing/2014/main" val="20007"/>
                    </a:ext>
                  </a:extLst>
                </a:gridCol>
                <a:gridCol w="931045">
                  <a:extLst>
                    <a:ext uri="{9D8B030D-6E8A-4147-A177-3AD203B41FA5}">
                      <a16:colId xmlns:a16="http://schemas.microsoft.com/office/drawing/2014/main" val="20008"/>
                    </a:ext>
                  </a:extLst>
                </a:gridCol>
                <a:gridCol w="931045">
                  <a:extLst>
                    <a:ext uri="{9D8B030D-6E8A-4147-A177-3AD203B41FA5}">
                      <a16:colId xmlns:a16="http://schemas.microsoft.com/office/drawing/2014/main" val="20009"/>
                    </a:ext>
                  </a:extLst>
                </a:gridCol>
                <a:gridCol w="931045">
                  <a:extLst>
                    <a:ext uri="{9D8B030D-6E8A-4147-A177-3AD203B41FA5}">
                      <a16:colId xmlns:a16="http://schemas.microsoft.com/office/drawing/2014/main" val="20010"/>
                    </a:ext>
                  </a:extLst>
                </a:gridCol>
                <a:gridCol w="931045">
                  <a:extLst>
                    <a:ext uri="{9D8B030D-6E8A-4147-A177-3AD203B41FA5}">
                      <a16:colId xmlns:a16="http://schemas.microsoft.com/office/drawing/2014/main" val="20011"/>
                    </a:ext>
                  </a:extLst>
                </a:gridCol>
              </a:tblGrid>
              <a:tr h="3242244">
                <a:tc gridSpan="12">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6579"/>
                        </a:lnSpc>
                        <a:defRPr/>
                      </a:pPr>
                      <a:r>
                        <a:rPr lang="en-US" sz="4699">
                          <a:solidFill>
                            <a:srgbClr val="000000"/>
                          </a:solidFill>
                          <a:latin typeface="Gagalin"/>
                          <a:ea typeface="Gagalin"/>
                          <a:cs typeface="Gagalin"/>
                          <a:sym typeface="Gagalin"/>
                        </a:rPr>
                        <a:t>. How many customers do we have each</a:t>
                      </a:r>
                      <a:endParaRPr lang="en-US" sz="1100"/>
                    </a:p>
                    <a:p>
                      <a:pPr algn="l">
                        <a:lnSpc>
                          <a:spcPts val="6579"/>
                        </a:lnSpc>
                      </a:pPr>
                      <a:r>
                        <a:rPr lang="en-US" sz="4699">
                          <a:solidFill>
                            <a:srgbClr val="000000"/>
                          </a:solidFill>
                          <a:latin typeface="Gagalin"/>
                          <a:ea typeface="Gagalin"/>
                          <a:cs typeface="Gagalin"/>
                          <a:sym typeface="Gagalin"/>
                        </a:rPr>
                        <a:t>  day?  Are there any peak</a:t>
                      </a:r>
                    </a:p>
                    <a:p>
                      <a:pPr algn="l">
                        <a:lnSpc>
                          <a:spcPts val="6579"/>
                        </a:lnSpc>
                      </a:pPr>
                      <a:r>
                        <a:rPr lang="en-US" sz="4699">
                          <a:solidFill>
                            <a:srgbClr val="000000"/>
                          </a:solidFill>
                          <a:latin typeface="Gagalin"/>
                          <a:ea typeface="Gagalin"/>
                          <a:cs typeface="Gagalin"/>
                          <a:sym typeface="Gagalin"/>
                        </a:rPr>
                        <a:t>  hours?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8802">
                <a:tc gridSpan="6">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Average count of customers in each day is: 60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gridSpan="6">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h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h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h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h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3" h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68802">
                <a:tc gridSpan="6">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CE3727"/>
                          </a:solidFill>
                          <a:latin typeface="Gagalin"/>
                          <a:ea typeface="Gagalin"/>
                          <a:cs typeface="Gagalin"/>
                          <a:sym typeface="Gagalin"/>
                        </a:rPr>
                        <a:t>Max count of customers were on : 27th</a:t>
                      </a:r>
                      <a:endParaRPr lang="en-US" sz="1100"/>
                    </a:p>
                    <a:p>
                      <a:pPr algn="l">
                        <a:lnSpc>
                          <a:spcPts val="4480"/>
                        </a:lnSpc>
                      </a:pPr>
                      <a:r>
                        <a:rPr lang="en-US" sz="3200">
                          <a:solidFill>
                            <a:srgbClr val="CE3727"/>
                          </a:solidFill>
                          <a:latin typeface="Gagalin"/>
                          <a:ea typeface="Gagalin"/>
                          <a:cs typeface="Gagalin"/>
                          <a:sym typeface="Gagalin"/>
                        </a:rPr>
                        <a:t>  NOV 2015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6"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68802">
                <a:tc gridSpan="6">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4480"/>
                        </a:lnSpc>
                        <a:defRPr/>
                      </a:pPr>
                      <a:r>
                        <a:rPr lang="en-US" sz="3200">
                          <a:solidFill>
                            <a:srgbClr val="4F7822"/>
                          </a:solidFill>
                          <a:latin typeface="Gagalin"/>
                          <a:ea typeface="Gagalin"/>
                          <a:cs typeface="Gagalin"/>
                          <a:sym typeface="Gagalin"/>
                        </a:rPr>
                        <a:t>Min Count of customers were on :  29th DEC 2015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6"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vMerge="1">
                  <a:txBody>
                    <a:bodyPr/>
                    <a:lstStyle/>
                    <a:p>
                      <a:pPr algn="l">
                        <a:lnSpc>
                          <a:spcPts val="4480"/>
                        </a:lnSpc>
                        <a:defRPr/>
                      </a:pPr>
                      <a:r>
                        <a:rPr lang="en-US" sz="3200">
                          <a:solidFill>
                            <a:srgbClr val="4F7822"/>
                          </a:solidFill>
                          <a:latin typeface="Gagalin"/>
                          <a:ea typeface="Gagalin"/>
                          <a:cs typeface="Gagalin"/>
                          <a:sym typeface="Gagalin"/>
                        </a:rPr>
                        <a:t>*There are</a:t>
                      </a:r>
                      <a:endParaRPr lang="en-US" sz="1100"/>
                    </a:p>
                    <a:p>
                      <a:pPr algn="l">
                        <a:lnSpc>
                          <a:spcPts val="4480"/>
                        </a:lnSpc>
                      </a:pPr>
                      <a:r>
                        <a:rPr lang="en-US" sz="3200">
                          <a:solidFill>
                            <a:srgbClr val="4F7822"/>
                          </a:solidFill>
                          <a:latin typeface="Gagalin"/>
                          <a:ea typeface="Gagalin"/>
                          <a:cs typeface="Gagalin"/>
                          <a:sym typeface="Gagalin"/>
                        </a:rPr>
                        <a:t>  two peak hours which are from- 12pm to 1pm(2455-2520 sale</a:t>
                      </a:r>
                    </a:p>
                    <a:p>
                      <a:pPr algn="l">
                        <a:lnSpc>
                          <a:spcPts val="4480"/>
                        </a:lnSpc>
                      </a:pPr>
                      <a:r>
                        <a:rPr lang="en-US" sz="3200">
                          <a:solidFill>
                            <a:srgbClr val="4F7822"/>
                          </a:solidFill>
                          <a:latin typeface="Gagalin"/>
                          <a:ea typeface="Gagalin"/>
                          <a:cs typeface="Gagalin"/>
                          <a:sym typeface="Gagalin"/>
                        </a:rPr>
                        <a:t>  count) and 5pm to 6pm(2336-2399 sale 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7433"/>
        </a:solidFill>
        <a:effectLst/>
      </p:bgPr>
    </p:bg>
    <p:spTree>
      <p:nvGrpSpPr>
        <p:cNvPr id="1" name=""/>
        <p:cNvGrpSpPr/>
        <p:nvPr/>
      </p:nvGrpSpPr>
      <p:grpSpPr>
        <a:xfrm>
          <a:off x="0" y="0"/>
          <a:ext cx="0" cy="0"/>
          <a:chOff x="0" y="0"/>
          <a:chExt cx="0" cy="0"/>
        </a:xfrm>
      </p:grpSpPr>
      <p:sp>
        <p:nvSpPr>
          <p:cNvPr id="2" name="Freeform 2"/>
          <p:cNvSpPr/>
          <p:nvPr/>
        </p:nvSpPr>
        <p:spPr>
          <a:xfrm>
            <a:off x="5675348" y="445847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3"/>
            <a:stretch>
              <a:fillRect/>
            </a:stretch>
          </a:blipFill>
        </p:spPr>
      </p:sp>
      <p:sp>
        <p:nvSpPr>
          <p:cNvPr id="3" name="Freeform 3"/>
          <p:cNvSpPr/>
          <p:nvPr/>
        </p:nvSpPr>
        <p:spPr>
          <a:xfrm>
            <a:off x="16306800" y="-5876"/>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4"/>
            <a:stretch>
              <a:fillRect/>
            </a:stretch>
          </a:blipFill>
        </p:spPr>
      </p:sp>
      <p:sp>
        <p:nvSpPr>
          <p:cNvPr id="4" name="Freeform 4"/>
          <p:cNvSpPr/>
          <p:nvPr/>
        </p:nvSpPr>
        <p:spPr>
          <a:xfrm rot="-5400000">
            <a:off x="-204101" y="508911"/>
            <a:ext cx="1706736" cy="993725"/>
          </a:xfrm>
          <a:custGeom>
            <a:avLst/>
            <a:gdLst/>
            <a:ahLst/>
            <a:cxnLst/>
            <a:rect l="l" t="t" r="r" b="b"/>
            <a:pathLst>
              <a:path w="1706736" h="993725">
                <a:moveTo>
                  <a:pt x="0" y="0"/>
                </a:moveTo>
                <a:lnTo>
                  <a:pt x="1706735" y="0"/>
                </a:lnTo>
                <a:lnTo>
                  <a:pt x="1706735" y="993725"/>
                </a:lnTo>
                <a:lnTo>
                  <a:pt x="0" y="993725"/>
                </a:lnTo>
                <a:lnTo>
                  <a:pt x="0" y="0"/>
                </a:lnTo>
                <a:close/>
              </a:path>
            </a:pathLst>
          </a:custGeom>
          <a:blipFill>
            <a:blip r:embed="rId5"/>
            <a:stretch>
              <a:fillRect/>
            </a:stretch>
          </a:blipFill>
        </p:spPr>
      </p:sp>
      <p:sp>
        <p:nvSpPr>
          <p:cNvPr id="5" name="Freeform 5"/>
          <p:cNvSpPr/>
          <p:nvPr/>
        </p:nvSpPr>
        <p:spPr>
          <a:xfrm>
            <a:off x="16851516" y="40067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67250" y="8666126"/>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rot="-10800000">
            <a:off x="4076192" y="148224"/>
            <a:ext cx="226632" cy="219902"/>
            <a:chOff x="0" y="0"/>
            <a:chExt cx="302176" cy="293203"/>
          </a:xfrm>
        </p:grpSpPr>
        <p:sp>
          <p:nvSpPr>
            <p:cNvPr id="8" name="Freeform 8"/>
            <p:cNvSpPr/>
            <p:nvPr/>
          </p:nvSpPr>
          <p:spPr>
            <a:xfrm>
              <a:off x="0" y="0"/>
              <a:ext cx="302133" cy="293370"/>
            </a:xfrm>
            <a:custGeom>
              <a:avLst/>
              <a:gdLst/>
              <a:ahLst/>
              <a:cxnLst/>
              <a:rect l="l" t="t" r="r" b="b"/>
              <a:pathLst>
                <a:path w="302133" h="293370">
                  <a:moveTo>
                    <a:pt x="171450" y="0"/>
                  </a:moveTo>
                  <a:cubicBezTo>
                    <a:pt x="192151" y="0"/>
                    <a:pt x="212217" y="4191"/>
                    <a:pt x="229108" y="13589"/>
                  </a:cubicBezTo>
                  <a:cubicBezTo>
                    <a:pt x="249047" y="23495"/>
                    <a:pt x="262255" y="43434"/>
                    <a:pt x="272288" y="69977"/>
                  </a:cubicBezTo>
                  <a:cubicBezTo>
                    <a:pt x="302133" y="146304"/>
                    <a:pt x="265684" y="262509"/>
                    <a:pt x="185928" y="289052"/>
                  </a:cubicBezTo>
                  <a:cubicBezTo>
                    <a:pt x="175514" y="291846"/>
                    <a:pt x="164846" y="293370"/>
                    <a:pt x="154178" y="293370"/>
                  </a:cubicBezTo>
                  <a:cubicBezTo>
                    <a:pt x="90678" y="293370"/>
                    <a:pt x="28067" y="244983"/>
                    <a:pt x="16637" y="179578"/>
                  </a:cubicBezTo>
                  <a:cubicBezTo>
                    <a:pt x="0" y="106426"/>
                    <a:pt x="53213" y="26797"/>
                    <a:pt x="122809" y="6858"/>
                  </a:cubicBezTo>
                  <a:cubicBezTo>
                    <a:pt x="138811" y="2540"/>
                    <a:pt x="155448" y="0"/>
                    <a:pt x="171450" y="0"/>
                  </a:cubicBezTo>
                  <a:close/>
                </a:path>
              </a:pathLst>
            </a:custGeom>
            <a:solidFill>
              <a:srgbClr val="F6AF89"/>
            </a:solidFill>
          </p:spPr>
        </p:sp>
      </p:grpSp>
      <p:grpSp>
        <p:nvGrpSpPr>
          <p:cNvPr id="9" name="Group 9"/>
          <p:cNvGrpSpPr/>
          <p:nvPr/>
        </p:nvGrpSpPr>
        <p:grpSpPr>
          <a:xfrm rot="-10800000">
            <a:off x="13282288" y="148224"/>
            <a:ext cx="229170" cy="219902"/>
            <a:chOff x="0" y="0"/>
            <a:chExt cx="305560" cy="293203"/>
          </a:xfrm>
        </p:grpSpPr>
        <p:sp>
          <p:nvSpPr>
            <p:cNvPr id="10" name="Freeform 10"/>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F6AF89"/>
            </a:solidFill>
          </p:spPr>
        </p:sp>
      </p:grpSp>
      <p:grpSp>
        <p:nvGrpSpPr>
          <p:cNvPr id="11" name="Group 11"/>
          <p:cNvGrpSpPr/>
          <p:nvPr/>
        </p:nvGrpSpPr>
        <p:grpSpPr>
          <a:xfrm rot="-10800000">
            <a:off x="10563778" y="240282"/>
            <a:ext cx="235314" cy="189108"/>
            <a:chOff x="0" y="0"/>
            <a:chExt cx="313752" cy="252144"/>
          </a:xfrm>
        </p:grpSpPr>
        <p:sp>
          <p:nvSpPr>
            <p:cNvPr id="12" name="Freeform 12"/>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F6AF89"/>
            </a:solidFill>
          </p:spPr>
        </p:sp>
      </p:grpSp>
      <p:grpSp>
        <p:nvGrpSpPr>
          <p:cNvPr id="13" name="Group 13"/>
          <p:cNvGrpSpPr/>
          <p:nvPr/>
        </p:nvGrpSpPr>
        <p:grpSpPr>
          <a:xfrm rot="-10800000">
            <a:off x="3709002" y="567126"/>
            <a:ext cx="236624" cy="185258"/>
            <a:chOff x="0" y="0"/>
            <a:chExt cx="315499" cy="247011"/>
          </a:xfrm>
        </p:grpSpPr>
        <p:sp>
          <p:nvSpPr>
            <p:cNvPr id="14" name="Freeform 14"/>
            <p:cNvSpPr/>
            <p:nvPr/>
          </p:nvSpPr>
          <p:spPr>
            <a:xfrm>
              <a:off x="127" y="0"/>
              <a:ext cx="315341" cy="247015"/>
            </a:xfrm>
            <a:custGeom>
              <a:avLst/>
              <a:gdLst/>
              <a:ahLst/>
              <a:cxnLst/>
              <a:rect l="l" t="t" r="r" b="b"/>
              <a:pathLst>
                <a:path w="315341" h="247015">
                  <a:moveTo>
                    <a:pt x="189484" y="0"/>
                  </a:moveTo>
                  <a:cubicBezTo>
                    <a:pt x="233172" y="0"/>
                    <a:pt x="277114" y="13462"/>
                    <a:pt x="295402" y="47879"/>
                  </a:cubicBezTo>
                  <a:cubicBezTo>
                    <a:pt x="315341" y="91059"/>
                    <a:pt x="308737" y="134239"/>
                    <a:pt x="285496" y="177419"/>
                  </a:cubicBezTo>
                  <a:cubicBezTo>
                    <a:pt x="265557" y="210566"/>
                    <a:pt x="245618" y="230505"/>
                    <a:pt x="219075" y="240411"/>
                  </a:cubicBezTo>
                  <a:cubicBezTo>
                    <a:pt x="199136" y="247015"/>
                    <a:pt x="169291" y="247015"/>
                    <a:pt x="142748" y="247015"/>
                  </a:cubicBezTo>
                  <a:cubicBezTo>
                    <a:pt x="99568" y="243713"/>
                    <a:pt x="46482" y="247015"/>
                    <a:pt x="26543" y="197231"/>
                  </a:cubicBezTo>
                  <a:cubicBezTo>
                    <a:pt x="0" y="144145"/>
                    <a:pt x="62992" y="41148"/>
                    <a:pt x="112776" y="14605"/>
                  </a:cubicBezTo>
                  <a:cubicBezTo>
                    <a:pt x="133604" y="5588"/>
                    <a:pt x="161544" y="0"/>
                    <a:pt x="189484" y="0"/>
                  </a:cubicBezTo>
                  <a:close/>
                </a:path>
              </a:pathLst>
            </a:custGeom>
            <a:solidFill>
              <a:srgbClr val="F6AF89"/>
            </a:solidFill>
          </p:spPr>
        </p:sp>
      </p:grpSp>
      <p:grpSp>
        <p:nvGrpSpPr>
          <p:cNvPr id="15" name="Group 15"/>
          <p:cNvGrpSpPr/>
          <p:nvPr/>
        </p:nvGrpSpPr>
        <p:grpSpPr>
          <a:xfrm rot="-10800000">
            <a:off x="5218896" y="881088"/>
            <a:ext cx="213362" cy="198608"/>
            <a:chOff x="0" y="0"/>
            <a:chExt cx="284483" cy="264811"/>
          </a:xfrm>
        </p:grpSpPr>
        <p:sp>
          <p:nvSpPr>
            <p:cNvPr id="16" name="Freeform 16"/>
            <p:cNvSpPr/>
            <p:nvPr/>
          </p:nvSpPr>
          <p:spPr>
            <a:xfrm>
              <a:off x="127" y="127"/>
              <a:ext cx="284353" cy="264668"/>
            </a:xfrm>
            <a:custGeom>
              <a:avLst/>
              <a:gdLst/>
              <a:ahLst/>
              <a:cxnLst/>
              <a:rect l="l" t="t" r="r" b="b"/>
              <a:pathLst>
                <a:path w="284353" h="264668">
                  <a:moveTo>
                    <a:pt x="190881" y="0"/>
                  </a:moveTo>
                  <a:cubicBezTo>
                    <a:pt x="208534" y="0"/>
                    <a:pt x="225552" y="3937"/>
                    <a:pt x="241173" y="12827"/>
                  </a:cubicBezTo>
                  <a:cubicBezTo>
                    <a:pt x="284353" y="42799"/>
                    <a:pt x="277622" y="95758"/>
                    <a:pt x="264287" y="142367"/>
                  </a:cubicBezTo>
                  <a:cubicBezTo>
                    <a:pt x="257683" y="172212"/>
                    <a:pt x="241173" y="198882"/>
                    <a:pt x="227838" y="215392"/>
                  </a:cubicBezTo>
                  <a:cubicBezTo>
                    <a:pt x="203327" y="246126"/>
                    <a:pt x="154559" y="264668"/>
                    <a:pt x="108966" y="264668"/>
                  </a:cubicBezTo>
                  <a:cubicBezTo>
                    <a:pt x="56007" y="264668"/>
                    <a:pt x="7239" y="239522"/>
                    <a:pt x="5334" y="178816"/>
                  </a:cubicBezTo>
                  <a:cubicBezTo>
                    <a:pt x="0" y="98552"/>
                    <a:pt x="102616" y="0"/>
                    <a:pt x="190881" y="0"/>
                  </a:cubicBezTo>
                  <a:close/>
                </a:path>
              </a:pathLst>
            </a:custGeom>
            <a:solidFill>
              <a:srgbClr val="F6AF89"/>
            </a:solidFill>
          </p:spPr>
        </p:sp>
      </p:grpSp>
      <p:grpSp>
        <p:nvGrpSpPr>
          <p:cNvPr id="17" name="Group 17"/>
          <p:cNvGrpSpPr/>
          <p:nvPr/>
        </p:nvGrpSpPr>
        <p:grpSpPr>
          <a:xfrm rot="-10800000">
            <a:off x="4082396" y="1033742"/>
            <a:ext cx="214182" cy="187142"/>
            <a:chOff x="0" y="0"/>
            <a:chExt cx="285576" cy="249523"/>
          </a:xfrm>
        </p:grpSpPr>
        <p:sp>
          <p:nvSpPr>
            <p:cNvPr id="18" name="Freeform 18"/>
            <p:cNvSpPr/>
            <p:nvPr/>
          </p:nvSpPr>
          <p:spPr>
            <a:xfrm>
              <a:off x="0" y="127"/>
              <a:ext cx="285496" cy="249301"/>
            </a:xfrm>
            <a:custGeom>
              <a:avLst/>
              <a:gdLst/>
              <a:ahLst/>
              <a:cxnLst/>
              <a:rect l="l" t="t" r="r" b="b"/>
              <a:pathLst>
                <a:path w="285496" h="249301">
                  <a:moveTo>
                    <a:pt x="187452" y="0"/>
                  </a:moveTo>
                  <a:cubicBezTo>
                    <a:pt x="216916" y="0"/>
                    <a:pt x="244983" y="5969"/>
                    <a:pt x="262128" y="21590"/>
                  </a:cubicBezTo>
                  <a:lnTo>
                    <a:pt x="275590" y="48133"/>
                  </a:lnTo>
                  <a:cubicBezTo>
                    <a:pt x="285496" y="67945"/>
                    <a:pt x="278892" y="97917"/>
                    <a:pt x="275590" y="121158"/>
                  </a:cubicBezTo>
                  <a:cubicBezTo>
                    <a:pt x="268986" y="147701"/>
                    <a:pt x="275590" y="207391"/>
                    <a:pt x="262255" y="224028"/>
                  </a:cubicBezTo>
                  <a:cubicBezTo>
                    <a:pt x="255651" y="237363"/>
                    <a:pt x="195834" y="240665"/>
                    <a:pt x="179197" y="247269"/>
                  </a:cubicBezTo>
                  <a:cubicBezTo>
                    <a:pt x="166370" y="248539"/>
                    <a:pt x="153924" y="249301"/>
                    <a:pt x="142113" y="249301"/>
                  </a:cubicBezTo>
                  <a:cubicBezTo>
                    <a:pt x="92837" y="249301"/>
                    <a:pt x="52578" y="235712"/>
                    <a:pt x="23241" y="187452"/>
                  </a:cubicBezTo>
                  <a:cubicBezTo>
                    <a:pt x="0" y="151003"/>
                    <a:pt x="63119" y="34925"/>
                    <a:pt x="96266" y="18288"/>
                  </a:cubicBezTo>
                  <a:cubicBezTo>
                    <a:pt x="119126" y="7747"/>
                    <a:pt x="154178" y="0"/>
                    <a:pt x="187452" y="0"/>
                  </a:cubicBezTo>
                  <a:close/>
                </a:path>
              </a:pathLst>
            </a:custGeom>
            <a:solidFill>
              <a:srgbClr val="F6AF89"/>
            </a:solidFill>
          </p:spPr>
        </p:sp>
      </p:grpSp>
      <p:grpSp>
        <p:nvGrpSpPr>
          <p:cNvPr id="19" name="Group 19"/>
          <p:cNvGrpSpPr/>
          <p:nvPr/>
        </p:nvGrpSpPr>
        <p:grpSpPr>
          <a:xfrm rot="-10800000">
            <a:off x="5920884" y="1302640"/>
            <a:ext cx="201732" cy="181408"/>
            <a:chOff x="0" y="0"/>
            <a:chExt cx="268976" cy="241877"/>
          </a:xfrm>
        </p:grpSpPr>
        <p:sp>
          <p:nvSpPr>
            <p:cNvPr id="20" name="Freeform 20"/>
            <p:cNvSpPr/>
            <p:nvPr/>
          </p:nvSpPr>
          <p:spPr>
            <a:xfrm>
              <a:off x="0" y="0"/>
              <a:ext cx="268986" cy="241808"/>
            </a:xfrm>
            <a:custGeom>
              <a:avLst/>
              <a:gdLst/>
              <a:ahLst/>
              <a:cxnLst/>
              <a:rect l="l" t="t" r="r" b="b"/>
              <a:pathLst>
                <a:path w="268986" h="241808">
                  <a:moveTo>
                    <a:pt x="119634" y="0"/>
                  </a:moveTo>
                  <a:cubicBezTo>
                    <a:pt x="179832" y="0"/>
                    <a:pt x="238506" y="35052"/>
                    <a:pt x="252349" y="97282"/>
                  </a:cubicBezTo>
                  <a:cubicBezTo>
                    <a:pt x="268986" y="153797"/>
                    <a:pt x="258953" y="186944"/>
                    <a:pt x="209169" y="216789"/>
                  </a:cubicBezTo>
                  <a:cubicBezTo>
                    <a:pt x="186182" y="227330"/>
                    <a:pt x="131191" y="241808"/>
                    <a:pt x="86360" y="241808"/>
                  </a:cubicBezTo>
                  <a:cubicBezTo>
                    <a:pt x="60198" y="241808"/>
                    <a:pt x="37592" y="236855"/>
                    <a:pt x="26670" y="223520"/>
                  </a:cubicBezTo>
                  <a:cubicBezTo>
                    <a:pt x="20066" y="210312"/>
                    <a:pt x="16764" y="190373"/>
                    <a:pt x="10033" y="173736"/>
                  </a:cubicBezTo>
                  <a:cubicBezTo>
                    <a:pt x="6604" y="147066"/>
                    <a:pt x="0" y="113919"/>
                    <a:pt x="3302" y="84074"/>
                  </a:cubicBezTo>
                  <a:cubicBezTo>
                    <a:pt x="6604" y="57404"/>
                    <a:pt x="23241" y="37592"/>
                    <a:pt x="43180" y="20955"/>
                  </a:cubicBezTo>
                  <a:cubicBezTo>
                    <a:pt x="66548" y="6731"/>
                    <a:pt x="93091" y="0"/>
                    <a:pt x="119634" y="0"/>
                  </a:cubicBezTo>
                  <a:close/>
                </a:path>
              </a:pathLst>
            </a:custGeom>
            <a:solidFill>
              <a:srgbClr val="F6AF89"/>
            </a:solidFill>
          </p:spPr>
        </p:sp>
      </p:grpSp>
      <p:grpSp>
        <p:nvGrpSpPr>
          <p:cNvPr id="21" name="Group 21"/>
          <p:cNvGrpSpPr/>
          <p:nvPr/>
        </p:nvGrpSpPr>
        <p:grpSpPr>
          <a:xfrm rot="-10800000">
            <a:off x="6685198" y="1806340"/>
            <a:ext cx="256608" cy="210974"/>
            <a:chOff x="0" y="0"/>
            <a:chExt cx="342144" cy="281299"/>
          </a:xfrm>
        </p:grpSpPr>
        <p:sp>
          <p:nvSpPr>
            <p:cNvPr id="22" name="Freeform 22"/>
            <p:cNvSpPr/>
            <p:nvPr/>
          </p:nvSpPr>
          <p:spPr>
            <a:xfrm>
              <a:off x="0" y="0"/>
              <a:ext cx="342138" cy="281305"/>
            </a:xfrm>
            <a:custGeom>
              <a:avLst/>
              <a:gdLst/>
              <a:ahLst/>
              <a:cxnLst/>
              <a:rect l="l" t="t" r="r" b="b"/>
              <a:pathLst>
                <a:path w="342138" h="281305">
                  <a:moveTo>
                    <a:pt x="170434" y="0"/>
                  </a:moveTo>
                  <a:cubicBezTo>
                    <a:pt x="206502" y="0"/>
                    <a:pt x="240538" y="8001"/>
                    <a:pt x="279019" y="34925"/>
                  </a:cubicBezTo>
                  <a:cubicBezTo>
                    <a:pt x="312166" y="61468"/>
                    <a:pt x="342138" y="127889"/>
                    <a:pt x="308991" y="164338"/>
                  </a:cubicBezTo>
                  <a:cubicBezTo>
                    <a:pt x="269113" y="204216"/>
                    <a:pt x="219329" y="244094"/>
                    <a:pt x="179451" y="280543"/>
                  </a:cubicBezTo>
                  <a:cubicBezTo>
                    <a:pt x="175641" y="281051"/>
                    <a:pt x="171831" y="281305"/>
                    <a:pt x="168021" y="281305"/>
                  </a:cubicBezTo>
                  <a:cubicBezTo>
                    <a:pt x="65024" y="281305"/>
                    <a:pt x="0" y="110871"/>
                    <a:pt x="86487" y="8382"/>
                  </a:cubicBezTo>
                  <a:cubicBezTo>
                    <a:pt x="117221" y="4318"/>
                    <a:pt x="144399" y="0"/>
                    <a:pt x="170434" y="0"/>
                  </a:cubicBezTo>
                  <a:close/>
                </a:path>
              </a:pathLst>
            </a:custGeom>
            <a:solidFill>
              <a:srgbClr val="F6AF89"/>
            </a:solidFill>
          </p:spPr>
        </p:sp>
      </p:grpSp>
      <p:grpSp>
        <p:nvGrpSpPr>
          <p:cNvPr id="23" name="Group 23"/>
          <p:cNvGrpSpPr/>
          <p:nvPr/>
        </p:nvGrpSpPr>
        <p:grpSpPr>
          <a:xfrm rot="-10800000">
            <a:off x="15891294" y="1806340"/>
            <a:ext cx="256526" cy="210974"/>
            <a:chOff x="0" y="0"/>
            <a:chExt cx="342035" cy="281299"/>
          </a:xfrm>
        </p:grpSpPr>
        <p:sp>
          <p:nvSpPr>
            <p:cNvPr id="24" name="Freeform 24"/>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F6AF89"/>
            </a:solidFill>
          </p:spPr>
        </p:sp>
      </p:grpSp>
      <p:grpSp>
        <p:nvGrpSpPr>
          <p:cNvPr id="25" name="Group 25"/>
          <p:cNvGrpSpPr/>
          <p:nvPr/>
        </p:nvGrpSpPr>
        <p:grpSpPr>
          <a:xfrm rot="-10800000">
            <a:off x="16695414" y="1948768"/>
            <a:ext cx="236624" cy="216626"/>
            <a:chOff x="0" y="0"/>
            <a:chExt cx="315499" cy="288835"/>
          </a:xfrm>
        </p:grpSpPr>
        <p:sp>
          <p:nvSpPr>
            <p:cNvPr id="26" name="Freeform 26"/>
            <p:cNvSpPr/>
            <p:nvPr/>
          </p:nvSpPr>
          <p:spPr>
            <a:xfrm>
              <a:off x="127" y="0"/>
              <a:ext cx="315341" cy="288798"/>
            </a:xfrm>
            <a:custGeom>
              <a:avLst/>
              <a:gdLst/>
              <a:ahLst/>
              <a:cxnLst/>
              <a:rect l="l" t="t" r="r" b="b"/>
              <a:pathLst>
                <a:path w="315341" h="288798">
                  <a:moveTo>
                    <a:pt x="146050" y="0"/>
                  </a:moveTo>
                  <a:cubicBezTo>
                    <a:pt x="232410" y="0"/>
                    <a:pt x="315341" y="126111"/>
                    <a:pt x="305435" y="192532"/>
                  </a:cubicBezTo>
                  <a:cubicBezTo>
                    <a:pt x="277876" y="263652"/>
                    <a:pt x="225044" y="288798"/>
                    <a:pt x="177546" y="288798"/>
                  </a:cubicBezTo>
                  <a:cubicBezTo>
                    <a:pt x="156210" y="288798"/>
                    <a:pt x="136017" y="283718"/>
                    <a:pt x="119507" y="275590"/>
                  </a:cubicBezTo>
                  <a:cubicBezTo>
                    <a:pt x="73025" y="248920"/>
                    <a:pt x="0" y="175895"/>
                    <a:pt x="46355" y="92964"/>
                  </a:cubicBezTo>
                  <a:cubicBezTo>
                    <a:pt x="66421" y="49784"/>
                    <a:pt x="112776" y="0"/>
                    <a:pt x="146050" y="0"/>
                  </a:cubicBezTo>
                  <a:close/>
                </a:path>
              </a:pathLst>
            </a:custGeom>
            <a:solidFill>
              <a:srgbClr val="F6AF89"/>
            </a:solidFill>
          </p:spPr>
        </p:sp>
      </p:grpSp>
      <p:grpSp>
        <p:nvGrpSpPr>
          <p:cNvPr id="27" name="Group 27"/>
          <p:cNvGrpSpPr/>
          <p:nvPr/>
        </p:nvGrpSpPr>
        <p:grpSpPr>
          <a:xfrm rot="-10800000">
            <a:off x="2064664" y="2024610"/>
            <a:ext cx="219178" cy="215724"/>
            <a:chOff x="0" y="0"/>
            <a:chExt cx="292237" cy="287632"/>
          </a:xfrm>
        </p:grpSpPr>
        <p:sp>
          <p:nvSpPr>
            <p:cNvPr id="28" name="Freeform 28"/>
            <p:cNvSpPr/>
            <p:nvPr/>
          </p:nvSpPr>
          <p:spPr>
            <a:xfrm>
              <a:off x="0" y="127"/>
              <a:ext cx="292100" cy="287528"/>
            </a:xfrm>
            <a:custGeom>
              <a:avLst/>
              <a:gdLst/>
              <a:ahLst/>
              <a:cxnLst/>
              <a:rect l="l" t="t" r="r" b="b"/>
              <a:pathLst>
                <a:path w="292100" h="287528">
                  <a:moveTo>
                    <a:pt x="143129" y="0"/>
                  </a:moveTo>
                  <a:cubicBezTo>
                    <a:pt x="216535" y="0"/>
                    <a:pt x="278765" y="98552"/>
                    <a:pt x="278765" y="159512"/>
                  </a:cubicBezTo>
                  <a:cubicBezTo>
                    <a:pt x="292100" y="245872"/>
                    <a:pt x="175895" y="268986"/>
                    <a:pt x="112903" y="285623"/>
                  </a:cubicBezTo>
                  <a:cubicBezTo>
                    <a:pt x="110363" y="286893"/>
                    <a:pt x="107442" y="287528"/>
                    <a:pt x="104140" y="287528"/>
                  </a:cubicBezTo>
                  <a:cubicBezTo>
                    <a:pt x="89408" y="287528"/>
                    <a:pt x="68453" y="276606"/>
                    <a:pt x="63119" y="265811"/>
                  </a:cubicBezTo>
                  <a:cubicBezTo>
                    <a:pt x="19939" y="212725"/>
                    <a:pt x="0" y="146304"/>
                    <a:pt x="36576" y="79883"/>
                  </a:cubicBezTo>
                  <a:cubicBezTo>
                    <a:pt x="63119" y="36830"/>
                    <a:pt x="96266" y="3556"/>
                    <a:pt x="136017" y="254"/>
                  </a:cubicBezTo>
                  <a:cubicBezTo>
                    <a:pt x="138430" y="127"/>
                    <a:pt x="140843" y="0"/>
                    <a:pt x="143129" y="0"/>
                  </a:cubicBezTo>
                  <a:close/>
                </a:path>
              </a:pathLst>
            </a:custGeom>
            <a:solidFill>
              <a:srgbClr val="F6AF89"/>
            </a:solidFill>
          </p:spPr>
        </p:sp>
      </p:grpSp>
      <p:grpSp>
        <p:nvGrpSpPr>
          <p:cNvPr id="29" name="Group 29"/>
          <p:cNvGrpSpPr/>
          <p:nvPr/>
        </p:nvGrpSpPr>
        <p:grpSpPr>
          <a:xfrm rot="-10800000">
            <a:off x="2699492" y="2227564"/>
            <a:ext cx="199274" cy="169534"/>
            <a:chOff x="0" y="0"/>
            <a:chExt cx="265699" cy="226045"/>
          </a:xfrm>
        </p:grpSpPr>
        <p:sp>
          <p:nvSpPr>
            <p:cNvPr id="30" name="Freeform 30"/>
            <p:cNvSpPr/>
            <p:nvPr/>
          </p:nvSpPr>
          <p:spPr>
            <a:xfrm>
              <a:off x="0" y="0"/>
              <a:ext cx="265557" cy="225933"/>
            </a:xfrm>
            <a:custGeom>
              <a:avLst/>
              <a:gdLst/>
              <a:ahLst/>
              <a:cxnLst/>
              <a:rect l="l" t="t" r="r" b="b"/>
              <a:pathLst>
                <a:path w="265557" h="225933">
                  <a:moveTo>
                    <a:pt x="141351" y="0"/>
                  </a:moveTo>
                  <a:cubicBezTo>
                    <a:pt x="199898" y="0"/>
                    <a:pt x="240411" y="45466"/>
                    <a:pt x="255651" y="106426"/>
                  </a:cubicBezTo>
                  <a:cubicBezTo>
                    <a:pt x="265557" y="139573"/>
                    <a:pt x="209169" y="189357"/>
                    <a:pt x="199136" y="212725"/>
                  </a:cubicBezTo>
                  <a:cubicBezTo>
                    <a:pt x="164465" y="221361"/>
                    <a:pt x="135763" y="225933"/>
                    <a:pt x="111887" y="225933"/>
                  </a:cubicBezTo>
                  <a:cubicBezTo>
                    <a:pt x="43942" y="225933"/>
                    <a:pt x="14732" y="188976"/>
                    <a:pt x="0" y="103251"/>
                  </a:cubicBezTo>
                  <a:cubicBezTo>
                    <a:pt x="0" y="76708"/>
                    <a:pt x="49784" y="30099"/>
                    <a:pt x="83058" y="13589"/>
                  </a:cubicBezTo>
                  <a:cubicBezTo>
                    <a:pt x="104013" y="4318"/>
                    <a:pt x="123571" y="0"/>
                    <a:pt x="141351" y="0"/>
                  </a:cubicBezTo>
                  <a:close/>
                </a:path>
              </a:pathLst>
            </a:custGeom>
            <a:solidFill>
              <a:srgbClr val="F6AF89"/>
            </a:solidFill>
          </p:spPr>
        </p:sp>
      </p:grpSp>
      <p:grpSp>
        <p:nvGrpSpPr>
          <p:cNvPr id="31" name="Group 31"/>
          <p:cNvGrpSpPr/>
          <p:nvPr/>
        </p:nvGrpSpPr>
        <p:grpSpPr>
          <a:xfrm rot="-10800000">
            <a:off x="14916664" y="2537770"/>
            <a:ext cx="206728" cy="202294"/>
            <a:chOff x="0" y="0"/>
            <a:chExt cx="275637" cy="269725"/>
          </a:xfrm>
        </p:grpSpPr>
        <p:sp>
          <p:nvSpPr>
            <p:cNvPr id="32" name="Freeform 32"/>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F6AF89"/>
            </a:solidFill>
          </p:spPr>
        </p:sp>
      </p:grpSp>
      <p:grpSp>
        <p:nvGrpSpPr>
          <p:cNvPr id="33" name="Group 33"/>
          <p:cNvGrpSpPr/>
          <p:nvPr/>
        </p:nvGrpSpPr>
        <p:grpSpPr>
          <a:xfrm rot="-10800000">
            <a:off x="16038164" y="2533958"/>
            <a:ext cx="206646" cy="209910"/>
            <a:chOff x="0" y="0"/>
            <a:chExt cx="275528" cy="279880"/>
          </a:xfrm>
        </p:grpSpPr>
        <p:sp>
          <p:nvSpPr>
            <p:cNvPr id="34" name="Freeform 34"/>
            <p:cNvSpPr/>
            <p:nvPr/>
          </p:nvSpPr>
          <p:spPr>
            <a:xfrm>
              <a:off x="0" y="0"/>
              <a:ext cx="275590" cy="279908"/>
            </a:xfrm>
            <a:custGeom>
              <a:avLst/>
              <a:gdLst/>
              <a:ahLst/>
              <a:cxnLst/>
              <a:rect l="l" t="t" r="r" b="b"/>
              <a:pathLst>
                <a:path w="275590" h="279908">
                  <a:moveTo>
                    <a:pt x="108077" y="0"/>
                  </a:moveTo>
                  <a:cubicBezTo>
                    <a:pt x="118999" y="0"/>
                    <a:pt x="130556" y="2159"/>
                    <a:pt x="142748" y="6731"/>
                  </a:cubicBezTo>
                  <a:cubicBezTo>
                    <a:pt x="275590" y="43180"/>
                    <a:pt x="255651" y="152781"/>
                    <a:pt x="212471" y="242443"/>
                  </a:cubicBezTo>
                  <a:cubicBezTo>
                    <a:pt x="207391" y="263144"/>
                    <a:pt x="155575" y="279908"/>
                    <a:pt x="125349" y="279908"/>
                  </a:cubicBezTo>
                  <a:cubicBezTo>
                    <a:pt x="116840" y="279908"/>
                    <a:pt x="109982" y="278638"/>
                    <a:pt x="106299" y="275590"/>
                  </a:cubicBezTo>
                  <a:cubicBezTo>
                    <a:pt x="79756" y="255778"/>
                    <a:pt x="39878" y="229235"/>
                    <a:pt x="23241" y="202565"/>
                  </a:cubicBezTo>
                  <a:cubicBezTo>
                    <a:pt x="6604" y="172720"/>
                    <a:pt x="0" y="136144"/>
                    <a:pt x="9906" y="96393"/>
                  </a:cubicBezTo>
                  <a:cubicBezTo>
                    <a:pt x="20955" y="47117"/>
                    <a:pt x="56769" y="0"/>
                    <a:pt x="108077" y="0"/>
                  </a:cubicBezTo>
                  <a:close/>
                </a:path>
              </a:pathLst>
            </a:custGeom>
            <a:solidFill>
              <a:srgbClr val="F6AF89"/>
            </a:solidFill>
          </p:spPr>
        </p:sp>
      </p:grpSp>
      <p:grpSp>
        <p:nvGrpSpPr>
          <p:cNvPr id="35" name="Group 35"/>
          <p:cNvGrpSpPr/>
          <p:nvPr/>
        </p:nvGrpSpPr>
        <p:grpSpPr>
          <a:xfrm rot="-10800000">
            <a:off x="2883772" y="2700388"/>
            <a:ext cx="226632" cy="200982"/>
            <a:chOff x="0" y="0"/>
            <a:chExt cx="302176" cy="267976"/>
          </a:xfrm>
        </p:grpSpPr>
        <p:sp>
          <p:nvSpPr>
            <p:cNvPr id="36" name="Freeform 36"/>
            <p:cNvSpPr/>
            <p:nvPr/>
          </p:nvSpPr>
          <p:spPr>
            <a:xfrm>
              <a:off x="127" y="127"/>
              <a:ext cx="302006" cy="267843"/>
            </a:xfrm>
            <a:custGeom>
              <a:avLst/>
              <a:gdLst/>
              <a:ahLst/>
              <a:cxnLst/>
              <a:rect l="l" t="t" r="r" b="b"/>
              <a:pathLst>
                <a:path w="302006" h="267843">
                  <a:moveTo>
                    <a:pt x="205994" y="0"/>
                  </a:moveTo>
                  <a:cubicBezTo>
                    <a:pt x="274193" y="0"/>
                    <a:pt x="302006" y="76327"/>
                    <a:pt x="302006" y="124841"/>
                  </a:cubicBezTo>
                  <a:cubicBezTo>
                    <a:pt x="302006" y="184531"/>
                    <a:pt x="285369" y="241046"/>
                    <a:pt x="222250" y="264287"/>
                  </a:cubicBezTo>
                  <a:cubicBezTo>
                    <a:pt x="212852" y="266573"/>
                    <a:pt x="200787" y="267843"/>
                    <a:pt x="187198" y="267843"/>
                  </a:cubicBezTo>
                  <a:cubicBezTo>
                    <a:pt x="143637" y="267843"/>
                    <a:pt x="86614" y="254889"/>
                    <a:pt x="66294" y="224409"/>
                  </a:cubicBezTo>
                  <a:cubicBezTo>
                    <a:pt x="0" y="141351"/>
                    <a:pt x="99568" y="11938"/>
                    <a:pt x="185801" y="2032"/>
                  </a:cubicBezTo>
                  <a:cubicBezTo>
                    <a:pt x="192913" y="635"/>
                    <a:pt x="199771" y="0"/>
                    <a:pt x="205994" y="0"/>
                  </a:cubicBezTo>
                  <a:close/>
                </a:path>
              </a:pathLst>
            </a:custGeom>
            <a:solidFill>
              <a:srgbClr val="F6AF89"/>
            </a:solidFill>
          </p:spPr>
        </p:sp>
      </p:grpSp>
      <p:grpSp>
        <p:nvGrpSpPr>
          <p:cNvPr id="37" name="Group 37"/>
          <p:cNvGrpSpPr/>
          <p:nvPr/>
        </p:nvGrpSpPr>
        <p:grpSpPr>
          <a:xfrm rot="-10800000">
            <a:off x="652948" y="3022504"/>
            <a:ext cx="244076" cy="180672"/>
            <a:chOff x="0" y="0"/>
            <a:chExt cx="325435" cy="240896"/>
          </a:xfrm>
        </p:grpSpPr>
        <p:sp>
          <p:nvSpPr>
            <p:cNvPr id="38" name="Freeform 38"/>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F6AF89"/>
            </a:solidFill>
          </p:spPr>
        </p:sp>
      </p:grpSp>
      <p:grpSp>
        <p:nvGrpSpPr>
          <p:cNvPr id="39" name="Group 39"/>
          <p:cNvGrpSpPr/>
          <p:nvPr/>
        </p:nvGrpSpPr>
        <p:grpSpPr>
          <a:xfrm rot="-10800000">
            <a:off x="1549660" y="3016530"/>
            <a:ext cx="258738" cy="192628"/>
            <a:chOff x="0" y="0"/>
            <a:chExt cx="344984" cy="256837"/>
          </a:xfrm>
        </p:grpSpPr>
        <p:sp>
          <p:nvSpPr>
            <p:cNvPr id="40" name="Freeform 40"/>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F6AF89"/>
            </a:solidFill>
          </p:spPr>
        </p:sp>
      </p:grpSp>
      <p:grpSp>
        <p:nvGrpSpPr>
          <p:cNvPr id="41" name="Group 41"/>
          <p:cNvGrpSpPr/>
          <p:nvPr/>
        </p:nvGrpSpPr>
        <p:grpSpPr>
          <a:xfrm rot="-10800000">
            <a:off x="4066446" y="3051586"/>
            <a:ext cx="276266" cy="190990"/>
            <a:chOff x="0" y="0"/>
            <a:chExt cx="368355" cy="254653"/>
          </a:xfrm>
        </p:grpSpPr>
        <p:sp>
          <p:nvSpPr>
            <p:cNvPr id="42" name="Freeform 42"/>
            <p:cNvSpPr/>
            <p:nvPr/>
          </p:nvSpPr>
          <p:spPr>
            <a:xfrm>
              <a:off x="127" y="127"/>
              <a:ext cx="368173" cy="254381"/>
            </a:xfrm>
            <a:custGeom>
              <a:avLst/>
              <a:gdLst/>
              <a:ahLst/>
              <a:cxnLst/>
              <a:rect l="l" t="t" r="r" b="b"/>
              <a:pathLst>
                <a:path w="368173" h="254381">
                  <a:moveTo>
                    <a:pt x="197485" y="0"/>
                  </a:moveTo>
                  <a:cubicBezTo>
                    <a:pt x="327533" y="0"/>
                    <a:pt x="368173" y="194310"/>
                    <a:pt x="255524" y="241173"/>
                  </a:cubicBezTo>
                  <a:cubicBezTo>
                    <a:pt x="235585" y="251079"/>
                    <a:pt x="215773" y="254381"/>
                    <a:pt x="189230" y="254381"/>
                  </a:cubicBezTo>
                  <a:cubicBezTo>
                    <a:pt x="0" y="234569"/>
                    <a:pt x="26543" y="22098"/>
                    <a:pt x="172593" y="2159"/>
                  </a:cubicBezTo>
                  <a:cubicBezTo>
                    <a:pt x="181102" y="635"/>
                    <a:pt x="189357" y="0"/>
                    <a:pt x="197358" y="0"/>
                  </a:cubicBezTo>
                  <a:close/>
                </a:path>
              </a:pathLst>
            </a:custGeom>
            <a:solidFill>
              <a:srgbClr val="F6AF89"/>
            </a:solidFill>
          </p:spPr>
        </p:sp>
      </p:grpSp>
      <p:grpSp>
        <p:nvGrpSpPr>
          <p:cNvPr id="43" name="Group 43"/>
          <p:cNvGrpSpPr/>
          <p:nvPr/>
        </p:nvGrpSpPr>
        <p:grpSpPr>
          <a:xfrm rot="-10800000">
            <a:off x="2383348" y="3058792"/>
            <a:ext cx="196736" cy="189516"/>
            <a:chOff x="0" y="0"/>
            <a:chExt cx="262315" cy="252688"/>
          </a:xfrm>
        </p:grpSpPr>
        <p:sp>
          <p:nvSpPr>
            <p:cNvPr id="44" name="Freeform 44"/>
            <p:cNvSpPr/>
            <p:nvPr/>
          </p:nvSpPr>
          <p:spPr>
            <a:xfrm>
              <a:off x="0" y="0"/>
              <a:ext cx="262255" cy="252476"/>
            </a:xfrm>
            <a:custGeom>
              <a:avLst/>
              <a:gdLst/>
              <a:ahLst/>
              <a:cxnLst/>
              <a:rect l="l" t="t" r="r" b="b"/>
              <a:pathLst>
                <a:path w="262255" h="252476">
                  <a:moveTo>
                    <a:pt x="129540" y="0"/>
                  </a:moveTo>
                  <a:cubicBezTo>
                    <a:pt x="172720" y="3429"/>
                    <a:pt x="262255" y="33147"/>
                    <a:pt x="262255" y="82931"/>
                  </a:cubicBezTo>
                  <a:cubicBezTo>
                    <a:pt x="262255" y="143256"/>
                    <a:pt x="202184" y="252476"/>
                    <a:pt x="136525" y="252476"/>
                  </a:cubicBezTo>
                  <a:cubicBezTo>
                    <a:pt x="129794" y="252476"/>
                    <a:pt x="122936" y="251333"/>
                    <a:pt x="116205" y="248920"/>
                  </a:cubicBezTo>
                  <a:cubicBezTo>
                    <a:pt x="89662" y="242316"/>
                    <a:pt x="0" y="179324"/>
                    <a:pt x="6604" y="142748"/>
                  </a:cubicBezTo>
                  <a:cubicBezTo>
                    <a:pt x="13335" y="63119"/>
                    <a:pt x="46482" y="0"/>
                    <a:pt x="129540" y="0"/>
                  </a:cubicBezTo>
                  <a:close/>
                </a:path>
              </a:pathLst>
            </a:custGeom>
            <a:solidFill>
              <a:srgbClr val="F6AF89"/>
            </a:solidFill>
          </p:spPr>
        </p:sp>
      </p:grpSp>
      <p:grpSp>
        <p:nvGrpSpPr>
          <p:cNvPr id="45" name="Group 45"/>
          <p:cNvGrpSpPr/>
          <p:nvPr/>
        </p:nvGrpSpPr>
        <p:grpSpPr>
          <a:xfrm rot="-10800000">
            <a:off x="16366802" y="3123220"/>
            <a:ext cx="196736" cy="189270"/>
            <a:chOff x="0" y="0"/>
            <a:chExt cx="262315" cy="252360"/>
          </a:xfrm>
        </p:grpSpPr>
        <p:sp>
          <p:nvSpPr>
            <p:cNvPr id="46" name="Freeform 46"/>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F6AF89"/>
            </a:solidFill>
          </p:spPr>
        </p:sp>
      </p:grpSp>
      <p:grpSp>
        <p:nvGrpSpPr>
          <p:cNvPr id="47" name="Group 47"/>
          <p:cNvGrpSpPr/>
          <p:nvPr/>
        </p:nvGrpSpPr>
        <p:grpSpPr>
          <a:xfrm rot="-10800000">
            <a:off x="17270424" y="3249816"/>
            <a:ext cx="214182" cy="187142"/>
            <a:chOff x="0" y="0"/>
            <a:chExt cx="285576" cy="249523"/>
          </a:xfrm>
        </p:grpSpPr>
        <p:sp>
          <p:nvSpPr>
            <p:cNvPr id="48" name="Freeform 48"/>
            <p:cNvSpPr/>
            <p:nvPr/>
          </p:nvSpPr>
          <p:spPr>
            <a:xfrm>
              <a:off x="127" y="127"/>
              <a:ext cx="285369" cy="249301"/>
            </a:xfrm>
            <a:custGeom>
              <a:avLst/>
              <a:gdLst/>
              <a:ahLst/>
              <a:cxnLst/>
              <a:rect l="l" t="t" r="r" b="b"/>
              <a:pathLst>
                <a:path w="285369" h="249301">
                  <a:moveTo>
                    <a:pt x="189738" y="0"/>
                  </a:moveTo>
                  <a:cubicBezTo>
                    <a:pt x="219583" y="0"/>
                    <a:pt x="248412" y="5969"/>
                    <a:pt x="265557" y="21590"/>
                  </a:cubicBezTo>
                  <a:lnTo>
                    <a:pt x="278765" y="48133"/>
                  </a:lnTo>
                  <a:cubicBezTo>
                    <a:pt x="285369" y="67945"/>
                    <a:pt x="282067" y="97917"/>
                    <a:pt x="278765" y="121158"/>
                  </a:cubicBezTo>
                  <a:cubicBezTo>
                    <a:pt x="268859" y="147701"/>
                    <a:pt x="278765" y="207391"/>
                    <a:pt x="265430" y="224028"/>
                  </a:cubicBezTo>
                  <a:cubicBezTo>
                    <a:pt x="255524" y="237363"/>
                    <a:pt x="199009" y="240665"/>
                    <a:pt x="182499" y="247269"/>
                  </a:cubicBezTo>
                  <a:cubicBezTo>
                    <a:pt x="169672" y="248539"/>
                    <a:pt x="157226" y="249301"/>
                    <a:pt x="145415" y="249301"/>
                  </a:cubicBezTo>
                  <a:cubicBezTo>
                    <a:pt x="96139" y="249301"/>
                    <a:pt x="55880" y="235712"/>
                    <a:pt x="26543" y="187452"/>
                  </a:cubicBezTo>
                  <a:cubicBezTo>
                    <a:pt x="0" y="151003"/>
                    <a:pt x="66421" y="34925"/>
                    <a:pt x="99568" y="18288"/>
                  </a:cubicBezTo>
                  <a:cubicBezTo>
                    <a:pt x="120650" y="7747"/>
                    <a:pt x="155829" y="0"/>
                    <a:pt x="189738" y="0"/>
                  </a:cubicBezTo>
                  <a:close/>
                </a:path>
              </a:pathLst>
            </a:custGeom>
            <a:solidFill>
              <a:srgbClr val="F6AF89"/>
            </a:solidFill>
          </p:spPr>
        </p:sp>
      </p:grpSp>
      <p:grpSp>
        <p:nvGrpSpPr>
          <p:cNvPr id="49" name="Group 49"/>
          <p:cNvGrpSpPr/>
          <p:nvPr/>
        </p:nvGrpSpPr>
        <p:grpSpPr>
          <a:xfrm rot="-10800000">
            <a:off x="17851796" y="3436938"/>
            <a:ext cx="240310" cy="215398"/>
            <a:chOff x="0" y="0"/>
            <a:chExt cx="320413" cy="287197"/>
          </a:xfrm>
        </p:grpSpPr>
        <p:sp>
          <p:nvSpPr>
            <p:cNvPr id="50" name="Freeform 50"/>
            <p:cNvSpPr/>
            <p:nvPr/>
          </p:nvSpPr>
          <p:spPr>
            <a:xfrm>
              <a:off x="0" y="127"/>
              <a:ext cx="320294" cy="287020"/>
            </a:xfrm>
            <a:custGeom>
              <a:avLst/>
              <a:gdLst/>
              <a:ahLst/>
              <a:cxnLst/>
              <a:rect l="l" t="t" r="r" b="b"/>
              <a:pathLst>
                <a:path w="320294" h="287020">
                  <a:moveTo>
                    <a:pt x="189484" y="0"/>
                  </a:moveTo>
                  <a:cubicBezTo>
                    <a:pt x="194437" y="0"/>
                    <a:pt x="198755" y="254"/>
                    <a:pt x="202565" y="889"/>
                  </a:cubicBezTo>
                  <a:cubicBezTo>
                    <a:pt x="212471" y="889"/>
                    <a:pt x="215773" y="7493"/>
                    <a:pt x="215773" y="7493"/>
                  </a:cubicBezTo>
                  <a:cubicBezTo>
                    <a:pt x="245745" y="57277"/>
                    <a:pt x="292100" y="116967"/>
                    <a:pt x="302133" y="173482"/>
                  </a:cubicBezTo>
                  <a:cubicBezTo>
                    <a:pt x="320294" y="257302"/>
                    <a:pt x="273685" y="287020"/>
                    <a:pt x="215646" y="287020"/>
                  </a:cubicBezTo>
                  <a:cubicBezTo>
                    <a:pt x="167894" y="287020"/>
                    <a:pt x="112649" y="266827"/>
                    <a:pt x="79629" y="239903"/>
                  </a:cubicBezTo>
                  <a:cubicBezTo>
                    <a:pt x="43307" y="209931"/>
                    <a:pt x="0" y="110363"/>
                    <a:pt x="26670" y="67310"/>
                  </a:cubicBezTo>
                  <a:cubicBezTo>
                    <a:pt x="44704" y="28194"/>
                    <a:pt x="141732" y="0"/>
                    <a:pt x="189484" y="0"/>
                  </a:cubicBezTo>
                  <a:close/>
                </a:path>
              </a:pathLst>
            </a:custGeom>
            <a:solidFill>
              <a:srgbClr val="F6AF89"/>
            </a:solidFill>
          </p:spPr>
        </p:sp>
      </p:grpSp>
      <p:grpSp>
        <p:nvGrpSpPr>
          <p:cNvPr id="51" name="Group 51"/>
          <p:cNvGrpSpPr/>
          <p:nvPr/>
        </p:nvGrpSpPr>
        <p:grpSpPr>
          <a:xfrm rot="-10800000">
            <a:off x="3405388" y="3496896"/>
            <a:ext cx="216720" cy="174692"/>
            <a:chOff x="0" y="0"/>
            <a:chExt cx="288960" cy="232923"/>
          </a:xfrm>
        </p:grpSpPr>
        <p:sp>
          <p:nvSpPr>
            <p:cNvPr id="52" name="Freeform 52"/>
            <p:cNvSpPr/>
            <p:nvPr/>
          </p:nvSpPr>
          <p:spPr>
            <a:xfrm>
              <a:off x="127" y="127"/>
              <a:ext cx="288671" cy="232791"/>
            </a:xfrm>
            <a:custGeom>
              <a:avLst/>
              <a:gdLst/>
              <a:ahLst/>
              <a:cxnLst/>
              <a:rect l="l" t="t" r="r" b="b"/>
              <a:pathLst>
                <a:path w="288671" h="232791">
                  <a:moveTo>
                    <a:pt x="165989" y="0"/>
                  </a:moveTo>
                  <a:cubicBezTo>
                    <a:pt x="202057" y="0"/>
                    <a:pt x="238760" y="5842"/>
                    <a:pt x="255524" y="26289"/>
                  </a:cubicBezTo>
                  <a:cubicBezTo>
                    <a:pt x="282067" y="79502"/>
                    <a:pt x="288671" y="212217"/>
                    <a:pt x="219075" y="228727"/>
                  </a:cubicBezTo>
                  <a:cubicBezTo>
                    <a:pt x="208026" y="231521"/>
                    <a:pt x="195834" y="232791"/>
                    <a:pt x="182753" y="232791"/>
                  </a:cubicBezTo>
                  <a:cubicBezTo>
                    <a:pt x="132715" y="232791"/>
                    <a:pt x="71374" y="215392"/>
                    <a:pt x="26543" y="202184"/>
                  </a:cubicBezTo>
                  <a:cubicBezTo>
                    <a:pt x="0" y="192278"/>
                    <a:pt x="43180" y="19685"/>
                    <a:pt x="92964" y="6477"/>
                  </a:cubicBezTo>
                  <a:cubicBezTo>
                    <a:pt x="110236" y="3429"/>
                    <a:pt x="137922" y="0"/>
                    <a:pt x="165989" y="0"/>
                  </a:cubicBezTo>
                  <a:close/>
                </a:path>
              </a:pathLst>
            </a:custGeom>
            <a:solidFill>
              <a:srgbClr val="F6AF89"/>
            </a:solidFill>
          </p:spPr>
        </p:sp>
      </p:grpSp>
      <p:grpSp>
        <p:nvGrpSpPr>
          <p:cNvPr id="53" name="Group 53"/>
          <p:cNvGrpSpPr/>
          <p:nvPr/>
        </p:nvGrpSpPr>
        <p:grpSpPr>
          <a:xfrm rot="-10800000">
            <a:off x="2670864" y="3576718"/>
            <a:ext cx="256526" cy="199262"/>
            <a:chOff x="0" y="0"/>
            <a:chExt cx="342035" cy="265683"/>
          </a:xfrm>
        </p:grpSpPr>
        <p:sp>
          <p:nvSpPr>
            <p:cNvPr id="54" name="Freeform 54"/>
            <p:cNvSpPr/>
            <p:nvPr/>
          </p:nvSpPr>
          <p:spPr>
            <a:xfrm>
              <a:off x="127" y="127"/>
              <a:ext cx="341884" cy="265557"/>
            </a:xfrm>
            <a:custGeom>
              <a:avLst/>
              <a:gdLst/>
              <a:ahLst/>
              <a:cxnLst/>
              <a:rect l="l" t="t" r="r" b="b"/>
              <a:pathLst>
                <a:path w="341884" h="265557">
                  <a:moveTo>
                    <a:pt x="79629" y="0"/>
                  </a:moveTo>
                  <a:cubicBezTo>
                    <a:pt x="139319" y="0"/>
                    <a:pt x="195834" y="9906"/>
                    <a:pt x="255524" y="13208"/>
                  </a:cubicBezTo>
                  <a:cubicBezTo>
                    <a:pt x="341884" y="79629"/>
                    <a:pt x="262128" y="258953"/>
                    <a:pt x="126111" y="265557"/>
                  </a:cubicBezTo>
                  <a:cubicBezTo>
                    <a:pt x="69596" y="225679"/>
                    <a:pt x="23241" y="192532"/>
                    <a:pt x="9906" y="112776"/>
                  </a:cubicBezTo>
                  <a:cubicBezTo>
                    <a:pt x="0" y="69596"/>
                    <a:pt x="29845" y="0"/>
                    <a:pt x="79629" y="0"/>
                  </a:cubicBezTo>
                  <a:close/>
                </a:path>
              </a:pathLst>
            </a:custGeom>
            <a:solidFill>
              <a:srgbClr val="F6AF89"/>
            </a:solidFill>
          </p:spPr>
        </p:sp>
      </p:grpSp>
      <p:grpSp>
        <p:nvGrpSpPr>
          <p:cNvPr id="55" name="Group 55"/>
          <p:cNvGrpSpPr/>
          <p:nvPr/>
        </p:nvGrpSpPr>
        <p:grpSpPr>
          <a:xfrm rot="-10800000">
            <a:off x="6354066" y="3632520"/>
            <a:ext cx="199274" cy="189270"/>
            <a:chOff x="0" y="0"/>
            <a:chExt cx="265699" cy="252360"/>
          </a:xfrm>
        </p:grpSpPr>
        <p:sp>
          <p:nvSpPr>
            <p:cNvPr id="56" name="Freeform 56"/>
            <p:cNvSpPr/>
            <p:nvPr/>
          </p:nvSpPr>
          <p:spPr>
            <a:xfrm>
              <a:off x="127" y="127"/>
              <a:ext cx="265430" cy="252222"/>
            </a:xfrm>
            <a:custGeom>
              <a:avLst/>
              <a:gdLst/>
              <a:ahLst/>
              <a:cxnLst/>
              <a:rect l="l" t="t" r="r" b="b"/>
              <a:pathLst>
                <a:path w="265430" h="252222">
                  <a:moveTo>
                    <a:pt x="69596" y="0"/>
                  </a:moveTo>
                  <a:cubicBezTo>
                    <a:pt x="74041" y="0"/>
                    <a:pt x="78486" y="381"/>
                    <a:pt x="82931" y="1143"/>
                  </a:cubicBezTo>
                  <a:cubicBezTo>
                    <a:pt x="132715" y="7747"/>
                    <a:pt x="242316" y="47625"/>
                    <a:pt x="258826" y="100711"/>
                  </a:cubicBezTo>
                  <a:cubicBezTo>
                    <a:pt x="265430" y="120650"/>
                    <a:pt x="262255" y="140589"/>
                    <a:pt x="255524" y="163830"/>
                  </a:cubicBezTo>
                  <a:cubicBezTo>
                    <a:pt x="233934" y="217932"/>
                    <a:pt x="187960" y="252222"/>
                    <a:pt x="133858" y="252222"/>
                  </a:cubicBezTo>
                  <a:cubicBezTo>
                    <a:pt x="121793" y="252222"/>
                    <a:pt x="109093" y="250444"/>
                    <a:pt x="96139" y="246888"/>
                  </a:cubicBezTo>
                  <a:cubicBezTo>
                    <a:pt x="6477" y="220091"/>
                    <a:pt x="0" y="147193"/>
                    <a:pt x="13208" y="64135"/>
                  </a:cubicBezTo>
                  <a:cubicBezTo>
                    <a:pt x="16637" y="50800"/>
                    <a:pt x="16637" y="37592"/>
                    <a:pt x="26543" y="27559"/>
                  </a:cubicBezTo>
                  <a:lnTo>
                    <a:pt x="26543" y="17653"/>
                  </a:lnTo>
                  <a:cubicBezTo>
                    <a:pt x="39370" y="4826"/>
                    <a:pt x="54229" y="0"/>
                    <a:pt x="69596" y="0"/>
                  </a:cubicBezTo>
                  <a:close/>
                </a:path>
              </a:pathLst>
            </a:custGeom>
            <a:solidFill>
              <a:srgbClr val="F6AF89"/>
            </a:solidFill>
          </p:spPr>
        </p:sp>
      </p:grpSp>
      <p:grpSp>
        <p:nvGrpSpPr>
          <p:cNvPr id="57" name="Group 57"/>
          <p:cNvGrpSpPr/>
          <p:nvPr/>
        </p:nvGrpSpPr>
        <p:grpSpPr>
          <a:xfrm rot="-10800000">
            <a:off x="14906908" y="3720810"/>
            <a:ext cx="252596" cy="170024"/>
            <a:chOff x="0" y="0"/>
            <a:chExt cx="336795" cy="226699"/>
          </a:xfrm>
        </p:grpSpPr>
        <p:sp>
          <p:nvSpPr>
            <p:cNvPr id="58" name="Freeform 58"/>
            <p:cNvSpPr/>
            <p:nvPr/>
          </p:nvSpPr>
          <p:spPr>
            <a:xfrm>
              <a:off x="127" y="0"/>
              <a:ext cx="336550" cy="226568"/>
            </a:xfrm>
            <a:custGeom>
              <a:avLst/>
              <a:gdLst/>
              <a:ahLst/>
              <a:cxnLst/>
              <a:rect l="l" t="t" r="r" b="b"/>
              <a:pathLst>
                <a:path w="336550" h="226568">
                  <a:moveTo>
                    <a:pt x="179578" y="0"/>
                  </a:moveTo>
                  <a:cubicBezTo>
                    <a:pt x="223520" y="0"/>
                    <a:pt x="268605" y="10922"/>
                    <a:pt x="291973" y="40132"/>
                  </a:cubicBezTo>
                  <a:cubicBezTo>
                    <a:pt x="302006" y="53467"/>
                    <a:pt x="308610" y="63500"/>
                    <a:pt x="308610" y="80010"/>
                  </a:cubicBezTo>
                  <a:cubicBezTo>
                    <a:pt x="336550" y="168783"/>
                    <a:pt x="269367" y="226568"/>
                    <a:pt x="194564" y="226568"/>
                  </a:cubicBezTo>
                  <a:cubicBezTo>
                    <a:pt x="171577" y="226568"/>
                    <a:pt x="147955" y="221107"/>
                    <a:pt x="126111" y="209423"/>
                  </a:cubicBezTo>
                  <a:cubicBezTo>
                    <a:pt x="62992" y="172974"/>
                    <a:pt x="0" y="50165"/>
                    <a:pt x="96139" y="13589"/>
                  </a:cubicBezTo>
                  <a:cubicBezTo>
                    <a:pt x="118110" y="5461"/>
                    <a:pt x="148463" y="0"/>
                    <a:pt x="179578" y="0"/>
                  </a:cubicBezTo>
                  <a:close/>
                </a:path>
              </a:pathLst>
            </a:custGeom>
            <a:solidFill>
              <a:srgbClr val="F6AF89"/>
            </a:solidFill>
          </p:spPr>
        </p:sp>
      </p:grpSp>
      <p:grpSp>
        <p:nvGrpSpPr>
          <p:cNvPr id="59" name="Group 59"/>
          <p:cNvGrpSpPr/>
          <p:nvPr/>
        </p:nvGrpSpPr>
        <p:grpSpPr>
          <a:xfrm rot="-10800000">
            <a:off x="1254238" y="3828348"/>
            <a:ext cx="273072" cy="189926"/>
            <a:chOff x="0" y="0"/>
            <a:chExt cx="364096" cy="253235"/>
          </a:xfrm>
        </p:grpSpPr>
        <p:sp>
          <p:nvSpPr>
            <p:cNvPr id="60" name="Freeform 60"/>
            <p:cNvSpPr/>
            <p:nvPr/>
          </p:nvSpPr>
          <p:spPr>
            <a:xfrm>
              <a:off x="0" y="0"/>
              <a:ext cx="363982" cy="253238"/>
            </a:xfrm>
            <a:custGeom>
              <a:avLst/>
              <a:gdLst/>
              <a:ahLst/>
              <a:cxnLst/>
              <a:rect l="l" t="t" r="r" b="b"/>
              <a:pathLst>
                <a:path w="363982" h="253238">
                  <a:moveTo>
                    <a:pt x="177927" y="0"/>
                  </a:moveTo>
                  <a:cubicBezTo>
                    <a:pt x="285115" y="0"/>
                    <a:pt x="363982" y="143256"/>
                    <a:pt x="279273" y="216789"/>
                  </a:cubicBezTo>
                  <a:cubicBezTo>
                    <a:pt x="262636" y="229997"/>
                    <a:pt x="242697" y="243332"/>
                    <a:pt x="219583" y="246634"/>
                  </a:cubicBezTo>
                  <a:cubicBezTo>
                    <a:pt x="201168" y="251206"/>
                    <a:pt x="184150" y="253238"/>
                    <a:pt x="168529" y="253238"/>
                  </a:cubicBezTo>
                  <a:cubicBezTo>
                    <a:pt x="23622" y="253238"/>
                    <a:pt x="0" y="74168"/>
                    <a:pt x="119888" y="14351"/>
                  </a:cubicBezTo>
                  <a:cubicBezTo>
                    <a:pt x="139700" y="4318"/>
                    <a:pt x="159258" y="0"/>
                    <a:pt x="177927" y="0"/>
                  </a:cubicBezTo>
                  <a:close/>
                </a:path>
              </a:pathLst>
            </a:custGeom>
            <a:solidFill>
              <a:srgbClr val="F6AF89"/>
            </a:solidFill>
          </p:spPr>
        </p:sp>
      </p:grpSp>
      <p:grpSp>
        <p:nvGrpSpPr>
          <p:cNvPr id="61" name="Group 61"/>
          <p:cNvGrpSpPr/>
          <p:nvPr/>
        </p:nvGrpSpPr>
        <p:grpSpPr>
          <a:xfrm rot="-10800000">
            <a:off x="16344406" y="3822524"/>
            <a:ext cx="241538" cy="201556"/>
            <a:chOff x="0" y="0"/>
            <a:chExt cx="322051" cy="268741"/>
          </a:xfrm>
        </p:grpSpPr>
        <p:sp>
          <p:nvSpPr>
            <p:cNvPr id="62" name="Freeform 62"/>
            <p:cNvSpPr/>
            <p:nvPr/>
          </p:nvSpPr>
          <p:spPr>
            <a:xfrm>
              <a:off x="0" y="127"/>
              <a:ext cx="321945" cy="268605"/>
            </a:xfrm>
            <a:custGeom>
              <a:avLst/>
              <a:gdLst/>
              <a:ahLst/>
              <a:cxnLst/>
              <a:rect l="l" t="t" r="r" b="b"/>
              <a:pathLst>
                <a:path w="321945" h="268605">
                  <a:moveTo>
                    <a:pt x="159639" y="0"/>
                  </a:moveTo>
                  <a:cubicBezTo>
                    <a:pt x="211582" y="0"/>
                    <a:pt x="266827" y="25019"/>
                    <a:pt x="312039" y="75692"/>
                  </a:cubicBezTo>
                  <a:lnTo>
                    <a:pt x="321945" y="89027"/>
                  </a:lnTo>
                  <a:cubicBezTo>
                    <a:pt x="312166" y="166370"/>
                    <a:pt x="265176" y="268605"/>
                    <a:pt x="180467" y="268605"/>
                  </a:cubicBezTo>
                  <a:cubicBezTo>
                    <a:pt x="177800" y="268605"/>
                    <a:pt x="175260" y="268478"/>
                    <a:pt x="172466" y="268224"/>
                  </a:cubicBezTo>
                  <a:cubicBezTo>
                    <a:pt x="109601" y="258191"/>
                    <a:pt x="23241" y="195199"/>
                    <a:pt x="0" y="135509"/>
                  </a:cubicBezTo>
                  <a:cubicBezTo>
                    <a:pt x="24892" y="45720"/>
                    <a:pt x="89281" y="0"/>
                    <a:pt x="159639" y="0"/>
                  </a:cubicBezTo>
                  <a:close/>
                </a:path>
              </a:pathLst>
            </a:custGeom>
            <a:solidFill>
              <a:srgbClr val="F6AF89"/>
            </a:solidFill>
          </p:spPr>
        </p:sp>
      </p:grpSp>
      <p:grpSp>
        <p:nvGrpSpPr>
          <p:cNvPr id="63" name="Group 63"/>
          <p:cNvGrpSpPr/>
          <p:nvPr/>
        </p:nvGrpSpPr>
        <p:grpSpPr>
          <a:xfrm rot="-10800000">
            <a:off x="3746346" y="4342544"/>
            <a:ext cx="225402" cy="204750"/>
            <a:chOff x="0" y="0"/>
            <a:chExt cx="300536" cy="273000"/>
          </a:xfrm>
        </p:grpSpPr>
        <p:sp>
          <p:nvSpPr>
            <p:cNvPr id="64" name="Freeform 64"/>
            <p:cNvSpPr/>
            <p:nvPr/>
          </p:nvSpPr>
          <p:spPr>
            <a:xfrm>
              <a:off x="127" y="127"/>
              <a:ext cx="300355" cy="272796"/>
            </a:xfrm>
            <a:custGeom>
              <a:avLst/>
              <a:gdLst/>
              <a:ahLst/>
              <a:cxnLst/>
              <a:rect l="l" t="t" r="r" b="b"/>
              <a:pathLst>
                <a:path w="300355" h="272796">
                  <a:moveTo>
                    <a:pt x="119507" y="0"/>
                  </a:moveTo>
                  <a:cubicBezTo>
                    <a:pt x="139319" y="0"/>
                    <a:pt x="163830" y="8636"/>
                    <a:pt x="195834" y="29337"/>
                  </a:cubicBezTo>
                  <a:cubicBezTo>
                    <a:pt x="225679" y="49149"/>
                    <a:pt x="245618" y="69215"/>
                    <a:pt x="255524" y="95758"/>
                  </a:cubicBezTo>
                  <a:cubicBezTo>
                    <a:pt x="300355" y="216916"/>
                    <a:pt x="236093" y="272796"/>
                    <a:pt x="153797" y="272796"/>
                  </a:cubicBezTo>
                  <a:cubicBezTo>
                    <a:pt x="114427" y="272796"/>
                    <a:pt x="70739" y="259969"/>
                    <a:pt x="33147" y="235204"/>
                  </a:cubicBezTo>
                  <a:cubicBezTo>
                    <a:pt x="9906" y="218567"/>
                    <a:pt x="0" y="138938"/>
                    <a:pt x="16637" y="112395"/>
                  </a:cubicBezTo>
                  <a:cubicBezTo>
                    <a:pt x="49784" y="55372"/>
                    <a:pt x="69469" y="0"/>
                    <a:pt x="119507" y="0"/>
                  </a:cubicBezTo>
                  <a:close/>
                </a:path>
              </a:pathLst>
            </a:custGeom>
            <a:solidFill>
              <a:srgbClr val="F6AF89"/>
            </a:solidFill>
          </p:spPr>
        </p:sp>
      </p:grpSp>
      <p:grpSp>
        <p:nvGrpSpPr>
          <p:cNvPr id="65" name="Group 65"/>
          <p:cNvGrpSpPr/>
          <p:nvPr/>
        </p:nvGrpSpPr>
        <p:grpSpPr>
          <a:xfrm rot="-10800000">
            <a:off x="13899752" y="4369642"/>
            <a:ext cx="214182" cy="198116"/>
            <a:chOff x="0" y="0"/>
            <a:chExt cx="285576" cy="264155"/>
          </a:xfrm>
        </p:grpSpPr>
        <p:sp>
          <p:nvSpPr>
            <p:cNvPr id="66" name="Freeform 66"/>
            <p:cNvSpPr/>
            <p:nvPr/>
          </p:nvSpPr>
          <p:spPr>
            <a:xfrm>
              <a:off x="127" y="0"/>
              <a:ext cx="285496" cy="264160"/>
            </a:xfrm>
            <a:custGeom>
              <a:avLst/>
              <a:gdLst/>
              <a:ahLst/>
              <a:cxnLst/>
              <a:rect l="l" t="t" r="r" b="b"/>
              <a:pathLst>
                <a:path w="285496" h="264160">
                  <a:moveTo>
                    <a:pt x="113538" y="0"/>
                  </a:moveTo>
                  <a:cubicBezTo>
                    <a:pt x="135763" y="0"/>
                    <a:pt x="156464" y="5080"/>
                    <a:pt x="169291" y="16764"/>
                  </a:cubicBezTo>
                  <a:cubicBezTo>
                    <a:pt x="199263" y="43307"/>
                    <a:pt x="285496" y="102997"/>
                    <a:pt x="282067" y="152781"/>
                  </a:cubicBezTo>
                  <a:lnTo>
                    <a:pt x="272161" y="162687"/>
                  </a:lnTo>
                  <a:cubicBezTo>
                    <a:pt x="258953" y="185928"/>
                    <a:pt x="219075" y="229108"/>
                    <a:pt x="192532" y="235712"/>
                  </a:cubicBezTo>
                  <a:cubicBezTo>
                    <a:pt x="162433" y="249936"/>
                    <a:pt x="133096" y="264160"/>
                    <a:pt x="104902" y="264160"/>
                  </a:cubicBezTo>
                  <a:cubicBezTo>
                    <a:pt x="80391" y="264160"/>
                    <a:pt x="56388" y="253365"/>
                    <a:pt x="33274" y="222504"/>
                  </a:cubicBezTo>
                  <a:cubicBezTo>
                    <a:pt x="16637" y="199136"/>
                    <a:pt x="6604" y="165989"/>
                    <a:pt x="3302" y="132842"/>
                  </a:cubicBezTo>
                  <a:cubicBezTo>
                    <a:pt x="0" y="99695"/>
                    <a:pt x="3302" y="63119"/>
                    <a:pt x="23241" y="33401"/>
                  </a:cubicBezTo>
                  <a:cubicBezTo>
                    <a:pt x="39497" y="12827"/>
                    <a:pt x="78232" y="0"/>
                    <a:pt x="113538" y="0"/>
                  </a:cubicBezTo>
                  <a:close/>
                </a:path>
              </a:pathLst>
            </a:custGeom>
            <a:solidFill>
              <a:srgbClr val="F6AF89"/>
            </a:solidFill>
          </p:spPr>
        </p:sp>
      </p:grpSp>
      <p:grpSp>
        <p:nvGrpSpPr>
          <p:cNvPr id="67" name="Group 67"/>
          <p:cNvGrpSpPr/>
          <p:nvPr/>
        </p:nvGrpSpPr>
        <p:grpSpPr>
          <a:xfrm rot="-10800000">
            <a:off x="14843270" y="4372508"/>
            <a:ext cx="226632" cy="207698"/>
            <a:chOff x="0" y="0"/>
            <a:chExt cx="302176" cy="276931"/>
          </a:xfrm>
        </p:grpSpPr>
        <p:sp>
          <p:nvSpPr>
            <p:cNvPr id="68" name="Freeform 68"/>
            <p:cNvSpPr/>
            <p:nvPr/>
          </p:nvSpPr>
          <p:spPr>
            <a:xfrm>
              <a:off x="127" y="127"/>
              <a:ext cx="302006" cy="276733"/>
            </a:xfrm>
            <a:custGeom>
              <a:avLst/>
              <a:gdLst/>
              <a:ahLst/>
              <a:cxnLst/>
              <a:rect l="l" t="t" r="r" b="b"/>
              <a:pathLst>
                <a:path w="302006" h="276733">
                  <a:moveTo>
                    <a:pt x="152654" y="0"/>
                  </a:moveTo>
                  <a:cubicBezTo>
                    <a:pt x="262128" y="0"/>
                    <a:pt x="302006" y="86233"/>
                    <a:pt x="295402" y="142748"/>
                  </a:cubicBezTo>
                  <a:cubicBezTo>
                    <a:pt x="289179" y="192278"/>
                    <a:pt x="251079" y="276733"/>
                    <a:pt x="167640" y="276733"/>
                  </a:cubicBezTo>
                  <a:cubicBezTo>
                    <a:pt x="161798" y="276733"/>
                    <a:pt x="155575" y="276352"/>
                    <a:pt x="149352" y="275463"/>
                  </a:cubicBezTo>
                  <a:cubicBezTo>
                    <a:pt x="102870" y="265557"/>
                    <a:pt x="39878" y="245618"/>
                    <a:pt x="29718" y="212471"/>
                  </a:cubicBezTo>
                  <a:cubicBezTo>
                    <a:pt x="0" y="132715"/>
                    <a:pt x="86233" y="13208"/>
                    <a:pt x="152654" y="0"/>
                  </a:cubicBezTo>
                  <a:close/>
                </a:path>
              </a:pathLst>
            </a:custGeom>
            <a:solidFill>
              <a:srgbClr val="F6AF89"/>
            </a:solidFill>
          </p:spPr>
        </p:sp>
      </p:grpSp>
      <p:grpSp>
        <p:nvGrpSpPr>
          <p:cNvPr id="69" name="Group 69"/>
          <p:cNvGrpSpPr/>
          <p:nvPr/>
        </p:nvGrpSpPr>
        <p:grpSpPr>
          <a:xfrm rot="-10800000">
            <a:off x="1333520" y="4459490"/>
            <a:ext cx="273072" cy="208600"/>
            <a:chOff x="0" y="0"/>
            <a:chExt cx="364096" cy="278133"/>
          </a:xfrm>
        </p:grpSpPr>
        <p:sp>
          <p:nvSpPr>
            <p:cNvPr id="70" name="Freeform 70"/>
            <p:cNvSpPr/>
            <p:nvPr/>
          </p:nvSpPr>
          <p:spPr>
            <a:xfrm>
              <a:off x="127" y="0"/>
              <a:ext cx="363982" cy="278130"/>
            </a:xfrm>
            <a:custGeom>
              <a:avLst/>
              <a:gdLst/>
              <a:ahLst/>
              <a:cxnLst/>
              <a:rect l="l" t="t" r="r" b="b"/>
              <a:pathLst>
                <a:path w="363982" h="278130">
                  <a:moveTo>
                    <a:pt x="213106" y="0"/>
                  </a:moveTo>
                  <a:cubicBezTo>
                    <a:pt x="220345" y="0"/>
                    <a:pt x="227838" y="381"/>
                    <a:pt x="235458" y="1143"/>
                  </a:cubicBezTo>
                  <a:cubicBezTo>
                    <a:pt x="255397" y="4445"/>
                    <a:pt x="271907" y="17780"/>
                    <a:pt x="285242" y="30988"/>
                  </a:cubicBezTo>
                  <a:cubicBezTo>
                    <a:pt x="363982" y="109728"/>
                    <a:pt x="314198" y="278130"/>
                    <a:pt x="203962" y="278130"/>
                  </a:cubicBezTo>
                  <a:cubicBezTo>
                    <a:pt x="198120" y="278130"/>
                    <a:pt x="191897" y="277749"/>
                    <a:pt x="185674" y="276733"/>
                  </a:cubicBezTo>
                  <a:cubicBezTo>
                    <a:pt x="0" y="250952"/>
                    <a:pt x="18034" y="0"/>
                    <a:pt x="213106" y="0"/>
                  </a:cubicBezTo>
                  <a:close/>
                </a:path>
              </a:pathLst>
            </a:custGeom>
            <a:solidFill>
              <a:srgbClr val="F6AF89"/>
            </a:solidFill>
          </p:spPr>
        </p:sp>
      </p:grpSp>
      <p:grpSp>
        <p:nvGrpSpPr>
          <p:cNvPr id="71" name="Group 71"/>
          <p:cNvGrpSpPr/>
          <p:nvPr/>
        </p:nvGrpSpPr>
        <p:grpSpPr>
          <a:xfrm rot="-10800000">
            <a:off x="369362" y="4469564"/>
            <a:ext cx="209186" cy="217362"/>
            <a:chOff x="0" y="0"/>
            <a:chExt cx="278915" cy="289816"/>
          </a:xfrm>
        </p:grpSpPr>
        <p:sp>
          <p:nvSpPr>
            <p:cNvPr id="72" name="Freeform 72"/>
            <p:cNvSpPr/>
            <p:nvPr/>
          </p:nvSpPr>
          <p:spPr>
            <a:xfrm>
              <a:off x="0" y="0"/>
              <a:ext cx="278892" cy="289814"/>
            </a:xfrm>
            <a:custGeom>
              <a:avLst/>
              <a:gdLst/>
              <a:ahLst/>
              <a:cxnLst/>
              <a:rect l="l" t="t" r="r" b="b"/>
              <a:pathLst>
                <a:path w="278892" h="289814">
                  <a:moveTo>
                    <a:pt x="167259" y="0"/>
                  </a:moveTo>
                  <a:cubicBezTo>
                    <a:pt x="176276" y="0"/>
                    <a:pt x="185801" y="1016"/>
                    <a:pt x="195834" y="2921"/>
                  </a:cubicBezTo>
                  <a:cubicBezTo>
                    <a:pt x="235585" y="9525"/>
                    <a:pt x="278892" y="135763"/>
                    <a:pt x="265557" y="172212"/>
                  </a:cubicBezTo>
                  <a:cubicBezTo>
                    <a:pt x="248920" y="212090"/>
                    <a:pt x="195834" y="288417"/>
                    <a:pt x="146050" y="288417"/>
                  </a:cubicBezTo>
                  <a:cubicBezTo>
                    <a:pt x="144145" y="289433"/>
                    <a:pt x="141732" y="289814"/>
                    <a:pt x="139446" y="289814"/>
                  </a:cubicBezTo>
                  <a:cubicBezTo>
                    <a:pt x="133604" y="289814"/>
                    <a:pt x="126619" y="287401"/>
                    <a:pt x="119507" y="285115"/>
                  </a:cubicBezTo>
                  <a:cubicBezTo>
                    <a:pt x="96266" y="271780"/>
                    <a:pt x="79629" y="251968"/>
                    <a:pt x="66294" y="225425"/>
                  </a:cubicBezTo>
                  <a:cubicBezTo>
                    <a:pt x="56515" y="205359"/>
                    <a:pt x="3429" y="162306"/>
                    <a:pt x="0" y="145669"/>
                  </a:cubicBezTo>
                  <a:cubicBezTo>
                    <a:pt x="0" y="129032"/>
                    <a:pt x="36576" y="85979"/>
                    <a:pt x="46482" y="72644"/>
                  </a:cubicBezTo>
                  <a:cubicBezTo>
                    <a:pt x="77597" y="30353"/>
                    <a:pt x="115697" y="0"/>
                    <a:pt x="167259" y="0"/>
                  </a:cubicBezTo>
                  <a:close/>
                </a:path>
              </a:pathLst>
            </a:custGeom>
            <a:solidFill>
              <a:srgbClr val="F6AF89"/>
            </a:solidFill>
          </p:spPr>
        </p:sp>
      </p:grpSp>
      <p:grpSp>
        <p:nvGrpSpPr>
          <p:cNvPr id="73" name="Group 73"/>
          <p:cNvGrpSpPr/>
          <p:nvPr/>
        </p:nvGrpSpPr>
        <p:grpSpPr>
          <a:xfrm rot="-10800000">
            <a:off x="1041536" y="5168764"/>
            <a:ext cx="209186" cy="182474"/>
            <a:chOff x="0" y="0"/>
            <a:chExt cx="278915" cy="243299"/>
          </a:xfrm>
        </p:grpSpPr>
        <p:sp>
          <p:nvSpPr>
            <p:cNvPr id="74" name="Freeform 74"/>
            <p:cNvSpPr/>
            <p:nvPr/>
          </p:nvSpPr>
          <p:spPr>
            <a:xfrm>
              <a:off x="0" y="127"/>
              <a:ext cx="278892" cy="243205"/>
            </a:xfrm>
            <a:custGeom>
              <a:avLst/>
              <a:gdLst/>
              <a:ahLst/>
              <a:cxnLst/>
              <a:rect l="l" t="t" r="r" b="b"/>
              <a:pathLst>
                <a:path w="278892" h="243205">
                  <a:moveTo>
                    <a:pt x="84582" y="0"/>
                  </a:moveTo>
                  <a:cubicBezTo>
                    <a:pt x="123444" y="0"/>
                    <a:pt x="174244" y="18923"/>
                    <a:pt x="215773" y="35433"/>
                  </a:cubicBezTo>
                  <a:cubicBezTo>
                    <a:pt x="278892" y="58674"/>
                    <a:pt x="242316" y="95123"/>
                    <a:pt x="232410" y="135001"/>
                  </a:cubicBezTo>
                  <a:cubicBezTo>
                    <a:pt x="219202" y="184785"/>
                    <a:pt x="235839" y="227965"/>
                    <a:pt x="169418" y="241300"/>
                  </a:cubicBezTo>
                  <a:cubicBezTo>
                    <a:pt x="160782" y="242570"/>
                    <a:pt x="151892" y="243205"/>
                    <a:pt x="143129" y="243205"/>
                  </a:cubicBezTo>
                  <a:cubicBezTo>
                    <a:pt x="107696" y="243205"/>
                    <a:pt x="70485" y="234696"/>
                    <a:pt x="33274" y="234696"/>
                  </a:cubicBezTo>
                  <a:cubicBezTo>
                    <a:pt x="26670" y="208153"/>
                    <a:pt x="0" y="168275"/>
                    <a:pt x="10033" y="135001"/>
                  </a:cubicBezTo>
                  <a:cubicBezTo>
                    <a:pt x="16637" y="91948"/>
                    <a:pt x="33147" y="15621"/>
                    <a:pt x="63119" y="2286"/>
                  </a:cubicBezTo>
                  <a:cubicBezTo>
                    <a:pt x="69723" y="635"/>
                    <a:pt x="76835" y="0"/>
                    <a:pt x="84582" y="0"/>
                  </a:cubicBezTo>
                  <a:close/>
                </a:path>
              </a:pathLst>
            </a:custGeom>
            <a:solidFill>
              <a:srgbClr val="F6AF89"/>
            </a:solidFill>
          </p:spPr>
        </p:sp>
      </p:grpSp>
      <p:grpSp>
        <p:nvGrpSpPr>
          <p:cNvPr id="75" name="Group 75"/>
          <p:cNvGrpSpPr/>
          <p:nvPr/>
        </p:nvGrpSpPr>
        <p:grpSpPr>
          <a:xfrm rot="-10800000">
            <a:off x="188296" y="5544872"/>
            <a:ext cx="221634" cy="192792"/>
            <a:chOff x="0" y="0"/>
            <a:chExt cx="295512" cy="257056"/>
          </a:xfrm>
        </p:grpSpPr>
        <p:sp>
          <p:nvSpPr>
            <p:cNvPr id="76" name="Freeform 76"/>
            <p:cNvSpPr/>
            <p:nvPr/>
          </p:nvSpPr>
          <p:spPr>
            <a:xfrm>
              <a:off x="127" y="127"/>
              <a:ext cx="295275" cy="256794"/>
            </a:xfrm>
            <a:custGeom>
              <a:avLst/>
              <a:gdLst/>
              <a:ahLst/>
              <a:cxnLst/>
              <a:rect l="l" t="t" r="r" b="b"/>
              <a:pathLst>
                <a:path w="295275" h="256794">
                  <a:moveTo>
                    <a:pt x="140843" y="0"/>
                  </a:moveTo>
                  <a:cubicBezTo>
                    <a:pt x="178816" y="0"/>
                    <a:pt x="222504" y="16002"/>
                    <a:pt x="262128" y="52832"/>
                  </a:cubicBezTo>
                  <a:cubicBezTo>
                    <a:pt x="272034" y="59436"/>
                    <a:pt x="282067" y="72644"/>
                    <a:pt x="285369" y="85979"/>
                  </a:cubicBezTo>
                  <a:cubicBezTo>
                    <a:pt x="295275" y="105791"/>
                    <a:pt x="285369" y="132461"/>
                    <a:pt x="268732" y="152400"/>
                  </a:cubicBezTo>
                  <a:cubicBezTo>
                    <a:pt x="238760" y="188849"/>
                    <a:pt x="185674" y="235331"/>
                    <a:pt x="145923" y="255270"/>
                  </a:cubicBezTo>
                  <a:cubicBezTo>
                    <a:pt x="143510" y="256413"/>
                    <a:pt x="140716" y="256794"/>
                    <a:pt x="137414" y="256794"/>
                  </a:cubicBezTo>
                  <a:cubicBezTo>
                    <a:pt x="98552" y="256794"/>
                    <a:pt x="0" y="189357"/>
                    <a:pt x="0" y="155702"/>
                  </a:cubicBezTo>
                  <a:cubicBezTo>
                    <a:pt x="0" y="69469"/>
                    <a:pt x="49657" y="16383"/>
                    <a:pt x="112776" y="3048"/>
                  </a:cubicBezTo>
                  <a:cubicBezTo>
                    <a:pt x="121666" y="1016"/>
                    <a:pt x="131064" y="0"/>
                    <a:pt x="140843" y="0"/>
                  </a:cubicBezTo>
                  <a:close/>
                </a:path>
              </a:pathLst>
            </a:custGeom>
            <a:solidFill>
              <a:srgbClr val="F6AF89"/>
            </a:solidFill>
          </p:spPr>
        </p:sp>
      </p:grpSp>
      <p:grpSp>
        <p:nvGrpSpPr>
          <p:cNvPr id="77" name="Group 77"/>
          <p:cNvGrpSpPr/>
          <p:nvPr/>
        </p:nvGrpSpPr>
        <p:grpSpPr>
          <a:xfrm rot="-10800000">
            <a:off x="210472" y="6595588"/>
            <a:ext cx="173884" cy="186322"/>
            <a:chOff x="0" y="0"/>
            <a:chExt cx="231845" cy="248429"/>
          </a:xfrm>
        </p:grpSpPr>
        <p:sp>
          <p:nvSpPr>
            <p:cNvPr id="78" name="Freeform 78"/>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F6AF89"/>
            </a:solidFill>
          </p:spPr>
        </p:sp>
      </p:grpSp>
      <p:grpSp>
        <p:nvGrpSpPr>
          <p:cNvPr id="79" name="Group 79"/>
          <p:cNvGrpSpPr/>
          <p:nvPr/>
        </p:nvGrpSpPr>
        <p:grpSpPr>
          <a:xfrm rot="-10800000">
            <a:off x="16735322" y="7015512"/>
            <a:ext cx="221634" cy="193530"/>
            <a:chOff x="0" y="0"/>
            <a:chExt cx="295512" cy="258040"/>
          </a:xfrm>
        </p:grpSpPr>
        <p:sp>
          <p:nvSpPr>
            <p:cNvPr id="80" name="Freeform 80"/>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F6AF89"/>
            </a:solidFill>
          </p:spPr>
        </p:sp>
      </p:grpSp>
      <p:grpSp>
        <p:nvGrpSpPr>
          <p:cNvPr id="81" name="Group 81"/>
          <p:cNvGrpSpPr/>
          <p:nvPr/>
        </p:nvGrpSpPr>
        <p:grpSpPr>
          <a:xfrm rot="-10800000">
            <a:off x="7690962" y="9265282"/>
            <a:ext cx="241538" cy="204586"/>
            <a:chOff x="0" y="0"/>
            <a:chExt cx="322051" cy="272781"/>
          </a:xfrm>
        </p:grpSpPr>
        <p:sp>
          <p:nvSpPr>
            <p:cNvPr id="82" name="Freeform 82"/>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F6AF89"/>
            </a:solidFill>
          </p:spPr>
        </p:sp>
      </p:grpSp>
      <p:grpSp>
        <p:nvGrpSpPr>
          <p:cNvPr id="83" name="Group 83"/>
          <p:cNvGrpSpPr/>
          <p:nvPr/>
        </p:nvGrpSpPr>
        <p:grpSpPr>
          <a:xfrm rot="-10800000">
            <a:off x="1537712" y="9339470"/>
            <a:ext cx="219178" cy="209828"/>
            <a:chOff x="0" y="0"/>
            <a:chExt cx="292237" cy="279771"/>
          </a:xfrm>
        </p:grpSpPr>
        <p:sp>
          <p:nvSpPr>
            <p:cNvPr id="84" name="Freeform 84"/>
            <p:cNvSpPr/>
            <p:nvPr/>
          </p:nvSpPr>
          <p:spPr>
            <a:xfrm>
              <a:off x="127" y="0"/>
              <a:ext cx="292100" cy="279781"/>
            </a:xfrm>
            <a:custGeom>
              <a:avLst/>
              <a:gdLst/>
              <a:ahLst/>
              <a:cxnLst/>
              <a:rect l="l" t="t" r="r" b="b"/>
              <a:pathLst>
                <a:path w="292100" h="279781">
                  <a:moveTo>
                    <a:pt x="156972" y="127"/>
                  </a:moveTo>
                  <a:cubicBezTo>
                    <a:pt x="169799" y="127"/>
                    <a:pt x="182880" y="3302"/>
                    <a:pt x="195707" y="10541"/>
                  </a:cubicBezTo>
                  <a:cubicBezTo>
                    <a:pt x="228981" y="27051"/>
                    <a:pt x="248920" y="63500"/>
                    <a:pt x="268859" y="96774"/>
                  </a:cubicBezTo>
                  <a:cubicBezTo>
                    <a:pt x="278765" y="113411"/>
                    <a:pt x="292100" y="133223"/>
                    <a:pt x="292100" y="153289"/>
                  </a:cubicBezTo>
                  <a:cubicBezTo>
                    <a:pt x="292100" y="201168"/>
                    <a:pt x="193802" y="279781"/>
                    <a:pt x="147828" y="279781"/>
                  </a:cubicBezTo>
                  <a:cubicBezTo>
                    <a:pt x="146050" y="279781"/>
                    <a:pt x="144272" y="279654"/>
                    <a:pt x="142748" y="279400"/>
                  </a:cubicBezTo>
                  <a:cubicBezTo>
                    <a:pt x="109601" y="275971"/>
                    <a:pt x="79629" y="249428"/>
                    <a:pt x="53086" y="219710"/>
                  </a:cubicBezTo>
                  <a:cubicBezTo>
                    <a:pt x="0" y="153162"/>
                    <a:pt x="0" y="126619"/>
                    <a:pt x="53086" y="63500"/>
                  </a:cubicBezTo>
                  <a:cubicBezTo>
                    <a:pt x="78359" y="30861"/>
                    <a:pt x="116713" y="0"/>
                    <a:pt x="157099" y="0"/>
                  </a:cubicBezTo>
                  <a:close/>
                </a:path>
              </a:pathLst>
            </a:custGeom>
            <a:solidFill>
              <a:srgbClr val="F6AF89"/>
            </a:solidFill>
          </p:spPr>
        </p:sp>
      </p:grpSp>
      <p:grpSp>
        <p:nvGrpSpPr>
          <p:cNvPr id="85" name="Group 85"/>
          <p:cNvGrpSpPr/>
          <p:nvPr/>
        </p:nvGrpSpPr>
        <p:grpSpPr>
          <a:xfrm rot="-10800000">
            <a:off x="12156950" y="9404198"/>
            <a:ext cx="221716" cy="192792"/>
            <a:chOff x="0" y="0"/>
            <a:chExt cx="295621" cy="257056"/>
          </a:xfrm>
        </p:grpSpPr>
        <p:sp>
          <p:nvSpPr>
            <p:cNvPr id="86" name="Freeform 86"/>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F6AF89"/>
            </a:solidFill>
          </p:spPr>
        </p:sp>
      </p:grpSp>
      <p:grpSp>
        <p:nvGrpSpPr>
          <p:cNvPr id="87" name="Group 87"/>
          <p:cNvGrpSpPr/>
          <p:nvPr/>
        </p:nvGrpSpPr>
        <p:grpSpPr>
          <a:xfrm rot="-10800000">
            <a:off x="17723630" y="9392268"/>
            <a:ext cx="236624" cy="216626"/>
            <a:chOff x="0" y="0"/>
            <a:chExt cx="315499" cy="288835"/>
          </a:xfrm>
        </p:grpSpPr>
        <p:sp>
          <p:nvSpPr>
            <p:cNvPr id="88" name="Freeform 88"/>
            <p:cNvSpPr/>
            <p:nvPr/>
          </p:nvSpPr>
          <p:spPr>
            <a:xfrm>
              <a:off x="127" y="0"/>
              <a:ext cx="315214" cy="288798"/>
            </a:xfrm>
            <a:custGeom>
              <a:avLst/>
              <a:gdLst/>
              <a:ahLst/>
              <a:cxnLst/>
              <a:rect l="l" t="t" r="r" b="b"/>
              <a:pathLst>
                <a:path w="315214" h="288798">
                  <a:moveTo>
                    <a:pt x="146050" y="0"/>
                  </a:moveTo>
                  <a:cubicBezTo>
                    <a:pt x="232283" y="0"/>
                    <a:pt x="315214" y="126111"/>
                    <a:pt x="302006" y="192532"/>
                  </a:cubicBezTo>
                  <a:cubicBezTo>
                    <a:pt x="276733" y="263652"/>
                    <a:pt x="223012" y="288798"/>
                    <a:pt x="174625" y="288798"/>
                  </a:cubicBezTo>
                  <a:cubicBezTo>
                    <a:pt x="153035" y="288798"/>
                    <a:pt x="132461" y="283718"/>
                    <a:pt x="115951" y="275590"/>
                  </a:cubicBezTo>
                  <a:cubicBezTo>
                    <a:pt x="69596" y="248920"/>
                    <a:pt x="0" y="175895"/>
                    <a:pt x="46355" y="92964"/>
                  </a:cubicBezTo>
                  <a:cubicBezTo>
                    <a:pt x="66421" y="49784"/>
                    <a:pt x="112776" y="0"/>
                    <a:pt x="146050" y="0"/>
                  </a:cubicBezTo>
                  <a:close/>
                </a:path>
              </a:pathLst>
            </a:custGeom>
            <a:solidFill>
              <a:srgbClr val="F6AF89"/>
            </a:solidFill>
          </p:spPr>
        </p:sp>
      </p:grpSp>
      <p:grpSp>
        <p:nvGrpSpPr>
          <p:cNvPr id="89" name="Group 89"/>
          <p:cNvGrpSpPr/>
          <p:nvPr/>
        </p:nvGrpSpPr>
        <p:grpSpPr>
          <a:xfrm rot="-10800000">
            <a:off x="4762338" y="9486074"/>
            <a:ext cx="239080" cy="200736"/>
            <a:chOff x="0" y="0"/>
            <a:chExt cx="318773" cy="267648"/>
          </a:xfrm>
        </p:grpSpPr>
        <p:sp>
          <p:nvSpPr>
            <p:cNvPr id="90" name="Freeform 90"/>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F6AF89"/>
            </a:solidFill>
          </p:spPr>
        </p:sp>
      </p:grpSp>
      <p:grpSp>
        <p:nvGrpSpPr>
          <p:cNvPr id="91" name="Group 91"/>
          <p:cNvGrpSpPr/>
          <p:nvPr/>
        </p:nvGrpSpPr>
        <p:grpSpPr>
          <a:xfrm rot="-10800000">
            <a:off x="13537156" y="9608340"/>
            <a:ext cx="251284" cy="179280"/>
            <a:chOff x="0" y="0"/>
            <a:chExt cx="335045" cy="239040"/>
          </a:xfrm>
        </p:grpSpPr>
        <p:sp>
          <p:nvSpPr>
            <p:cNvPr id="92" name="Freeform 92"/>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F6AF89"/>
            </a:solidFill>
          </p:spPr>
        </p:sp>
      </p:grpSp>
      <p:grpSp>
        <p:nvGrpSpPr>
          <p:cNvPr id="93" name="Group 93"/>
          <p:cNvGrpSpPr/>
          <p:nvPr/>
        </p:nvGrpSpPr>
        <p:grpSpPr>
          <a:xfrm rot="-10800000">
            <a:off x="9139906" y="9601680"/>
            <a:ext cx="258738" cy="192628"/>
            <a:chOff x="0" y="0"/>
            <a:chExt cx="344984" cy="256837"/>
          </a:xfrm>
        </p:grpSpPr>
        <p:sp>
          <p:nvSpPr>
            <p:cNvPr id="94" name="Freeform 94"/>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F6AF89"/>
            </a:solidFill>
          </p:spPr>
        </p:sp>
      </p:grpSp>
      <p:grpSp>
        <p:nvGrpSpPr>
          <p:cNvPr id="95" name="Group 95"/>
          <p:cNvGrpSpPr/>
          <p:nvPr/>
        </p:nvGrpSpPr>
        <p:grpSpPr>
          <a:xfrm rot="-10800000">
            <a:off x="11211576" y="9594408"/>
            <a:ext cx="204190" cy="209910"/>
            <a:chOff x="0" y="0"/>
            <a:chExt cx="272253" cy="279880"/>
          </a:xfrm>
        </p:grpSpPr>
        <p:sp>
          <p:nvSpPr>
            <p:cNvPr id="96" name="Freeform 96"/>
            <p:cNvSpPr/>
            <p:nvPr/>
          </p:nvSpPr>
          <p:spPr>
            <a:xfrm>
              <a:off x="0" y="0"/>
              <a:ext cx="272288" cy="279908"/>
            </a:xfrm>
            <a:custGeom>
              <a:avLst/>
              <a:gdLst/>
              <a:ahLst/>
              <a:cxnLst/>
              <a:rect l="l" t="t" r="r" b="b"/>
              <a:pathLst>
                <a:path w="272288" h="279908">
                  <a:moveTo>
                    <a:pt x="106934" y="0"/>
                  </a:moveTo>
                  <a:cubicBezTo>
                    <a:pt x="118110" y="0"/>
                    <a:pt x="130048" y="2159"/>
                    <a:pt x="142748" y="6731"/>
                  </a:cubicBezTo>
                  <a:cubicBezTo>
                    <a:pt x="272288" y="43180"/>
                    <a:pt x="252222" y="152781"/>
                    <a:pt x="212471" y="242443"/>
                  </a:cubicBezTo>
                  <a:cubicBezTo>
                    <a:pt x="204597" y="263144"/>
                    <a:pt x="152400" y="279908"/>
                    <a:pt x="121920" y="279908"/>
                  </a:cubicBezTo>
                  <a:cubicBezTo>
                    <a:pt x="113284" y="279908"/>
                    <a:pt x="106553" y="278638"/>
                    <a:pt x="102870" y="275590"/>
                  </a:cubicBezTo>
                  <a:cubicBezTo>
                    <a:pt x="79629" y="255778"/>
                    <a:pt x="36449" y="229235"/>
                    <a:pt x="19812" y="202565"/>
                  </a:cubicBezTo>
                  <a:cubicBezTo>
                    <a:pt x="3429" y="172720"/>
                    <a:pt x="0" y="136144"/>
                    <a:pt x="6604" y="96393"/>
                  </a:cubicBezTo>
                  <a:cubicBezTo>
                    <a:pt x="20447" y="47117"/>
                    <a:pt x="54356" y="0"/>
                    <a:pt x="106934" y="0"/>
                  </a:cubicBezTo>
                  <a:close/>
                </a:path>
              </a:pathLst>
            </a:custGeom>
            <a:solidFill>
              <a:srgbClr val="F6AF89"/>
            </a:solidFill>
          </p:spPr>
        </p:sp>
      </p:grpSp>
      <p:sp>
        <p:nvSpPr>
          <p:cNvPr id="97" name="TextBox 97"/>
          <p:cNvSpPr txBox="1"/>
          <p:nvPr/>
        </p:nvSpPr>
        <p:spPr>
          <a:xfrm>
            <a:off x="1707498" y="7054039"/>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Mercury</a:t>
            </a:r>
          </a:p>
        </p:txBody>
      </p:sp>
      <p:sp>
        <p:nvSpPr>
          <p:cNvPr id="98" name="AutoShape 98"/>
          <p:cNvSpPr/>
          <p:nvPr/>
        </p:nvSpPr>
        <p:spPr>
          <a:xfrm rot="87422">
            <a:off x="3367372" y="7408725"/>
            <a:ext cx="1498384" cy="0"/>
          </a:xfrm>
          <a:prstGeom prst="line">
            <a:avLst/>
          </a:prstGeom>
          <a:ln w="19050" cap="rnd">
            <a:solidFill>
              <a:srgbClr val="FFFFFF"/>
            </a:solidFill>
            <a:prstDash val="solid"/>
            <a:headEnd type="none" w="sm" len="sm"/>
            <a:tailEnd type="none" w="sm" len="sm"/>
          </a:ln>
        </p:spPr>
      </p:sp>
      <p:sp>
        <p:nvSpPr>
          <p:cNvPr id="99" name="AutoShape 99"/>
          <p:cNvSpPr/>
          <p:nvPr/>
        </p:nvSpPr>
        <p:spPr>
          <a:xfrm rot="68240">
            <a:off x="2946363" y="8239825"/>
            <a:ext cx="1919478" cy="0"/>
          </a:xfrm>
          <a:prstGeom prst="line">
            <a:avLst/>
          </a:prstGeom>
          <a:ln w="19050" cap="rnd">
            <a:solidFill>
              <a:srgbClr val="FFFFFF"/>
            </a:solidFill>
            <a:prstDash val="solid"/>
            <a:headEnd type="none" w="sm" len="sm"/>
            <a:tailEnd type="none" w="sm" len="sm"/>
          </a:ln>
        </p:spPr>
      </p:sp>
      <p:sp>
        <p:nvSpPr>
          <p:cNvPr id="100" name="AutoShape 100"/>
          <p:cNvSpPr/>
          <p:nvPr/>
        </p:nvSpPr>
        <p:spPr>
          <a:xfrm rot="68240">
            <a:off x="2946363" y="9076379"/>
            <a:ext cx="1919478" cy="0"/>
          </a:xfrm>
          <a:prstGeom prst="line">
            <a:avLst/>
          </a:prstGeom>
          <a:ln w="19050" cap="rnd">
            <a:solidFill>
              <a:srgbClr val="FFFFFF"/>
            </a:solidFill>
            <a:prstDash val="solid"/>
            <a:headEnd type="none" w="sm" len="sm"/>
            <a:tailEnd type="none" w="sm" len="sm"/>
          </a:ln>
        </p:spPr>
      </p:sp>
      <p:sp>
        <p:nvSpPr>
          <p:cNvPr id="101" name="TextBox 101"/>
          <p:cNvSpPr txBox="1"/>
          <p:nvPr/>
        </p:nvSpPr>
        <p:spPr>
          <a:xfrm>
            <a:off x="6957300" y="7054039"/>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Uranus</a:t>
            </a:r>
          </a:p>
        </p:txBody>
      </p:sp>
      <p:sp>
        <p:nvSpPr>
          <p:cNvPr id="102" name="AutoShape 102"/>
          <p:cNvSpPr/>
          <p:nvPr/>
        </p:nvSpPr>
        <p:spPr>
          <a:xfrm rot="80197">
            <a:off x="8482382" y="7408725"/>
            <a:ext cx="1633344" cy="0"/>
          </a:xfrm>
          <a:prstGeom prst="line">
            <a:avLst/>
          </a:prstGeom>
          <a:ln w="19050" cap="rnd">
            <a:solidFill>
              <a:srgbClr val="FFFFFF"/>
            </a:solidFill>
            <a:prstDash val="solid"/>
            <a:headEnd type="none" w="sm" len="sm"/>
            <a:tailEnd type="none" w="sm" len="sm"/>
          </a:ln>
        </p:spPr>
      </p:sp>
      <p:sp>
        <p:nvSpPr>
          <p:cNvPr id="103" name="AutoShape 103"/>
          <p:cNvSpPr/>
          <p:nvPr/>
        </p:nvSpPr>
        <p:spPr>
          <a:xfrm rot="65340">
            <a:off x="8111023" y="8239825"/>
            <a:ext cx="2004662" cy="0"/>
          </a:xfrm>
          <a:prstGeom prst="line">
            <a:avLst/>
          </a:prstGeom>
          <a:ln w="19050" cap="rnd">
            <a:solidFill>
              <a:srgbClr val="FFFFFF"/>
            </a:solidFill>
            <a:prstDash val="solid"/>
            <a:headEnd type="none" w="sm" len="sm"/>
            <a:tailEnd type="none" w="sm" len="sm"/>
          </a:ln>
        </p:spPr>
      </p:sp>
      <p:sp>
        <p:nvSpPr>
          <p:cNvPr id="104" name="AutoShape 104"/>
          <p:cNvSpPr/>
          <p:nvPr/>
        </p:nvSpPr>
        <p:spPr>
          <a:xfrm rot="57737">
            <a:off x="7847044" y="9076379"/>
            <a:ext cx="2268620" cy="0"/>
          </a:xfrm>
          <a:prstGeom prst="line">
            <a:avLst/>
          </a:prstGeom>
          <a:ln w="19050" cap="rnd">
            <a:solidFill>
              <a:srgbClr val="FFFFFF"/>
            </a:solidFill>
            <a:prstDash val="solid"/>
            <a:headEnd type="none" w="sm" len="sm"/>
            <a:tailEnd type="none" w="sm" len="sm"/>
          </a:ln>
        </p:spPr>
      </p:sp>
      <p:sp>
        <p:nvSpPr>
          <p:cNvPr id="105" name="AutoShape 105"/>
          <p:cNvSpPr/>
          <p:nvPr/>
        </p:nvSpPr>
        <p:spPr>
          <a:xfrm rot="105044">
            <a:off x="14022503" y="7408701"/>
            <a:ext cx="1247082" cy="0"/>
          </a:xfrm>
          <a:prstGeom prst="line">
            <a:avLst/>
          </a:prstGeom>
          <a:ln w="19050" cap="rnd">
            <a:solidFill>
              <a:srgbClr val="FFFFFF"/>
            </a:solidFill>
            <a:prstDash val="solid"/>
            <a:headEnd type="none" w="sm" len="sm"/>
            <a:tailEnd type="none" w="sm" len="sm"/>
          </a:ln>
        </p:spPr>
      </p:sp>
      <p:sp>
        <p:nvSpPr>
          <p:cNvPr id="106" name="AutoShape 106"/>
          <p:cNvSpPr/>
          <p:nvPr/>
        </p:nvSpPr>
        <p:spPr>
          <a:xfrm rot="72165">
            <a:off x="13454708" y="8239825"/>
            <a:ext cx="1815100" cy="0"/>
          </a:xfrm>
          <a:prstGeom prst="line">
            <a:avLst/>
          </a:prstGeom>
          <a:ln w="19050" cap="rnd">
            <a:solidFill>
              <a:srgbClr val="FFFFFF"/>
            </a:solidFill>
            <a:prstDash val="solid"/>
            <a:headEnd type="none" w="sm" len="sm"/>
            <a:tailEnd type="none" w="sm" len="sm"/>
          </a:ln>
        </p:spPr>
      </p:sp>
      <p:sp>
        <p:nvSpPr>
          <p:cNvPr id="107" name="AutoShape 107"/>
          <p:cNvSpPr/>
          <p:nvPr/>
        </p:nvSpPr>
        <p:spPr>
          <a:xfrm rot="72165">
            <a:off x="13454708" y="9076379"/>
            <a:ext cx="1815100" cy="0"/>
          </a:xfrm>
          <a:prstGeom prst="line">
            <a:avLst/>
          </a:prstGeom>
          <a:ln w="19050" cap="rnd">
            <a:solidFill>
              <a:srgbClr val="FFFFFF"/>
            </a:solidFill>
            <a:prstDash val="solid"/>
            <a:headEnd type="none" w="sm" len="sm"/>
            <a:tailEnd type="none" w="sm" len="sm"/>
          </a:ln>
        </p:spPr>
      </p:sp>
      <p:sp>
        <p:nvSpPr>
          <p:cNvPr id="108" name="Freeform 108"/>
          <p:cNvSpPr/>
          <p:nvPr/>
        </p:nvSpPr>
        <p:spPr>
          <a:xfrm>
            <a:off x="7157578" y="368126"/>
            <a:ext cx="3406200" cy="3392400"/>
          </a:xfrm>
          <a:custGeom>
            <a:avLst/>
            <a:gdLst/>
            <a:ahLst/>
            <a:cxnLst/>
            <a:rect l="l" t="t" r="r" b="b"/>
            <a:pathLst>
              <a:path w="3406200" h="3392400">
                <a:moveTo>
                  <a:pt x="0" y="0"/>
                </a:moveTo>
                <a:lnTo>
                  <a:pt x="3406200" y="0"/>
                </a:lnTo>
                <a:lnTo>
                  <a:pt x="3406200" y="3392400"/>
                </a:lnTo>
                <a:lnTo>
                  <a:pt x="0" y="3392400"/>
                </a:lnTo>
                <a:lnTo>
                  <a:pt x="0" y="0"/>
                </a:lnTo>
                <a:close/>
              </a:path>
            </a:pathLst>
          </a:custGeom>
          <a:blipFill>
            <a:blip r:embed="rId10"/>
            <a:stretch>
              <a:fillRect l="-6389" r="-11729" b="-10579"/>
            </a:stretch>
          </a:blipFill>
        </p:spPr>
      </p:sp>
      <p:sp>
        <p:nvSpPr>
          <p:cNvPr id="109" name="Freeform 109"/>
          <p:cNvSpPr/>
          <p:nvPr/>
        </p:nvSpPr>
        <p:spPr>
          <a:xfrm>
            <a:off x="1857448" y="258175"/>
            <a:ext cx="3312600" cy="3475200"/>
          </a:xfrm>
          <a:custGeom>
            <a:avLst/>
            <a:gdLst/>
            <a:ahLst/>
            <a:cxnLst/>
            <a:rect l="l" t="t" r="r" b="b"/>
            <a:pathLst>
              <a:path w="3312600" h="3475200">
                <a:moveTo>
                  <a:pt x="0" y="0"/>
                </a:moveTo>
                <a:lnTo>
                  <a:pt x="3312600" y="0"/>
                </a:lnTo>
                <a:lnTo>
                  <a:pt x="3312600" y="3475200"/>
                </a:lnTo>
                <a:lnTo>
                  <a:pt x="0" y="3475200"/>
                </a:lnTo>
                <a:lnTo>
                  <a:pt x="0" y="0"/>
                </a:lnTo>
                <a:close/>
              </a:path>
            </a:pathLst>
          </a:custGeom>
          <a:blipFill>
            <a:blip r:embed="rId11"/>
            <a:stretch>
              <a:fillRect l="-10408" t="-2509" r="-11049" b="-5436"/>
            </a:stretch>
          </a:blipFill>
        </p:spPr>
      </p:sp>
      <p:sp>
        <p:nvSpPr>
          <p:cNvPr id="110" name="Freeform 110"/>
          <p:cNvSpPr/>
          <p:nvPr/>
        </p:nvSpPr>
        <p:spPr>
          <a:xfrm>
            <a:off x="12085494" y="-77212"/>
            <a:ext cx="3805800" cy="3748800"/>
          </a:xfrm>
          <a:custGeom>
            <a:avLst/>
            <a:gdLst/>
            <a:ahLst/>
            <a:cxnLst/>
            <a:rect l="l" t="t" r="r" b="b"/>
            <a:pathLst>
              <a:path w="3805800" h="3748800">
                <a:moveTo>
                  <a:pt x="0" y="0"/>
                </a:moveTo>
                <a:lnTo>
                  <a:pt x="3805800" y="0"/>
                </a:lnTo>
                <a:lnTo>
                  <a:pt x="3805800" y="3748800"/>
                </a:lnTo>
                <a:lnTo>
                  <a:pt x="0" y="3748800"/>
                </a:lnTo>
                <a:lnTo>
                  <a:pt x="0" y="0"/>
                </a:lnTo>
                <a:close/>
              </a:path>
            </a:pathLst>
          </a:custGeom>
          <a:blipFill>
            <a:blip r:embed="rId12"/>
            <a:stretch>
              <a:fillRect l="-9468" t="-9852" r="-17968" b="-17627"/>
            </a:stretch>
          </a:blipFill>
        </p:spPr>
      </p:sp>
      <p:sp>
        <p:nvSpPr>
          <p:cNvPr id="111" name="Freeform 111"/>
          <p:cNvSpPr/>
          <p:nvPr/>
        </p:nvSpPr>
        <p:spPr>
          <a:xfrm>
            <a:off x="11108200" y="3222502"/>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13"/>
            <a:stretch>
              <a:fillRect/>
            </a:stretch>
          </a:blipFill>
        </p:spPr>
      </p:sp>
      <p:sp>
        <p:nvSpPr>
          <p:cNvPr id="112" name="Freeform 112"/>
          <p:cNvSpPr/>
          <p:nvPr/>
        </p:nvSpPr>
        <p:spPr>
          <a:xfrm>
            <a:off x="5662736" y="220154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3" name="Freeform 113"/>
          <p:cNvSpPr/>
          <p:nvPr/>
        </p:nvSpPr>
        <p:spPr>
          <a:xfrm>
            <a:off x="11108204" y="49015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4" name="Freeform 114"/>
          <p:cNvSpPr/>
          <p:nvPr/>
        </p:nvSpPr>
        <p:spPr>
          <a:xfrm>
            <a:off x="807578" y="1919989"/>
            <a:ext cx="16328283" cy="6622312"/>
          </a:xfrm>
          <a:custGeom>
            <a:avLst/>
            <a:gdLst/>
            <a:ahLst/>
            <a:cxnLst/>
            <a:rect l="l" t="t" r="r" b="b"/>
            <a:pathLst>
              <a:path w="16328283" h="6622312">
                <a:moveTo>
                  <a:pt x="0" y="0"/>
                </a:moveTo>
                <a:lnTo>
                  <a:pt x="16328283" y="0"/>
                </a:lnTo>
                <a:lnTo>
                  <a:pt x="16328283" y="6622312"/>
                </a:lnTo>
                <a:lnTo>
                  <a:pt x="0" y="6622312"/>
                </a:lnTo>
                <a:lnTo>
                  <a:pt x="0" y="0"/>
                </a:lnTo>
                <a:close/>
              </a:path>
            </a:pathLst>
          </a:custGeom>
          <a:blipFill>
            <a:blip r:embed="rId18"/>
            <a:stretch>
              <a:fillRect l="-1394" r="-1394"/>
            </a:stretch>
          </a:blipFill>
        </p:spPr>
      </p:sp>
      <p:sp>
        <p:nvSpPr>
          <p:cNvPr id="115" name="Freeform 115"/>
          <p:cNvSpPr/>
          <p:nvPr/>
        </p:nvSpPr>
        <p:spPr>
          <a:xfrm>
            <a:off x="-106640" y="8468423"/>
            <a:ext cx="3312600" cy="3475200"/>
          </a:xfrm>
          <a:custGeom>
            <a:avLst/>
            <a:gdLst/>
            <a:ahLst/>
            <a:cxnLst/>
            <a:rect l="l" t="t" r="r" b="b"/>
            <a:pathLst>
              <a:path w="3312600" h="3475200">
                <a:moveTo>
                  <a:pt x="0" y="0"/>
                </a:moveTo>
                <a:lnTo>
                  <a:pt x="3312600" y="0"/>
                </a:lnTo>
                <a:lnTo>
                  <a:pt x="3312600" y="3475200"/>
                </a:lnTo>
                <a:lnTo>
                  <a:pt x="0" y="3475200"/>
                </a:lnTo>
                <a:lnTo>
                  <a:pt x="0" y="0"/>
                </a:lnTo>
                <a:close/>
              </a:path>
            </a:pathLst>
          </a:custGeom>
          <a:blipFill>
            <a:blip r:embed="rId11"/>
            <a:stretch>
              <a:fillRect l="-10408" t="-2509" r="-11049" b="-5436"/>
            </a:stretch>
          </a:blipFill>
        </p:spPr>
      </p:sp>
      <p:sp>
        <p:nvSpPr>
          <p:cNvPr id="116" name="Freeform 116"/>
          <p:cNvSpPr/>
          <p:nvPr/>
        </p:nvSpPr>
        <p:spPr>
          <a:xfrm>
            <a:off x="6403397" y="8599451"/>
            <a:ext cx="3406200" cy="3392400"/>
          </a:xfrm>
          <a:custGeom>
            <a:avLst/>
            <a:gdLst/>
            <a:ahLst/>
            <a:cxnLst/>
            <a:rect l="l" t="t" r="r" b="b"/>
            <a:pathLst>
              <a:path w="3406200" h="3392400">
                <a:moveTo>
                  <a:pt x="0" y="0"/>
                </a:moveTo>
                <a:lnTo>
                  <a:pt x="3406200" y="0"/>
                </a:lnTo>
                <a:lnTo>
                  <a:pt x="3406200" y="3392400"/>
                </a:lnTo>
                <a:lnTo>
                  <a:pt x="0" y="3392400"/>
                </a:lnTo>
                <a:lnTo>
                  <a:pt x="0" y="0"/>
                </a:lnTo>
                <a:close/>
              </a:path>
            </a:pathLst>
          </a:custGeom>
          <a:blipFill>
            <a:blip r:embed="rId10"/>
            <a:stretch>
              <a:fillRect l="-6389" r="-11729" b="-10579"/>
            </a:stretch>
          </a:blipFill>
        </p:spPr>
      </p:sp>
      <p:sp>
        <p:nvSpPr>
          <p:cNvPr id="117" name="Freeform 117"/>
          <p:cNvSpPr/>
          <p:nvPr/>
        </p:nvSpPr>
        <p:spPr>
          <a:xfrm>
            <a:off x="12085494" y="8666126"/>
            <a:ext cx="3805800" cy="3748800"/>
          </a:xfrm>
          <a:custGeom>
            <a:avLst/>
            <a:gdLst/>
            <a:ahLst/>
            <a:cxnLst/>
            <a:rect l="l" t="t" r="r" b="b"/>
            <a:pathLst>
              <a:path w="3805800" h="3748800">
                <a:moveTo>
                  <a:pt x="0" y="0"/>
                </a:moveTo>
                <a:lnTo>
                  <a:pt x="3805800" y="0"/>
                </a:lnTo>
                <a:lnTo>
                  <a:pt x="3805800" y="3748800"/>
                </a:lnTo>
                <a:lnTo>
                  <a:pt x="0" y="3748800"/>
                </a:lnTo>
                <a:lnTo>
                  <a:pt x="0" y="0"/>
                </a:lnTo>
                <a:close/>
              </a:path>
            </a:pathLst>
          </a:custGeom>
          <a:blipFill>
            <a:blip r:embed="rId12"/>
            <a:stretch>
              <a:fillRect l="-9468" t="-9852" r="-17968" b="-17627"/>
            </a:stretch>
          </a:blipFill>
        </p:spPr>
      </p:sp>
      <p:sp>
        <p:nvSpPr>
          <p:cNvPr id="118" name="Freeform 118"/>
          <p:cNvSpPr/>
          <p:nvPr/>
        </p:nvSpPr>
        <p:spPr>
          <a:xfrm rot="-5400000">
            <a:off x="16630873" y="8449780"/>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5"/>
            <a:stretch>
              <a:fillRect/>
            </a:stretch>
          </a:blipFill>
        </p:spPr>
      </p:sp>
      <p:sp>
        <p:nvSpPr>
          <p:cNvPr id="119" name="Freeform 119"/>
          <p:cNvSpPr/>
          <p:nvPr/>
        </p:nvSpPr>
        <p:spPr>
          <a:xfrm>
            <a:off x="3513748" y="8650862"/>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0" name="Freeform 120"/>
          <p:cNvSpPr/>
          <p:nvPr/>
        </p:nvSpPr>
        <p:spPr>
          <a:xfrm rot="7517858">
            <a:off x="10420464" y="8753833"/>
            <a:ext cx="1096190" cy="1171274"/>
          </a:xfrm>
          <a:custGeom>
            <a:avLst/>
            <a:gdLst/>
            <a:ahLst/>
            <a:cxnLst/>
            <a:rect l="l" t="t" r="r" b="b"/>
            <a:pathLst>
              <a:path w="1096190" h="1171274">
                <a:moveTo>
                  <a:pt x="0" y="0"/>
                </a:moveTo>
                <a:lnTo>
                  <a:pt x="1096190" y="0"/>
                </a:lnTo>
                <a:lnTo>
                  <a:pt x="1096190" y="1171274"/>
                </a:lnTo>
                <a:lnTo>
                  <a:pt x="0" y="1171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870250" y="129106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3"/>
            <a:stretch>
              <a:fillRect/>
            </a:stretch>
          </a:blipFill>
        </p:spPr>
      </p:sp>
      <p:sp>
        <p:nvSpPr>
          <p:cNvPr id="3" name="Freeform 3"/>
          <p:cNvSpPr/>
          <p:nvPr/>
        </p:nvSpPr>
        <p:spPr>
          <a:xfrm rot="-10800000" flipH="1">
            <a:off x="-6350" y="7691850"/>
            <a:ext cx="1628700" cy="2618200"/>
          </a:xfrm>
          <a:custGeom>
            <a:avLst/>
            <a:gdLst/>
            <a:ahLst/>
            <a:cxnLst/>
            <a:rect l="l" t="t" r="r" b="b"/>
            <a:pathLst>
              <a:path w="1628700" h="2618200">
                <a:moveTo>
                  <a:pt x="1628700" y="0"/>
                </a:moveTo>
                <a:lnTo>
                  <a:pt x="0" y="0"/>
                </a:lnTo>
                <a:lnTo>
                  <a:pt x="0" y="2618200"/>
                </a:lnTo>
                <a:lnTo>
                  <a:pt x="1628700" y="2618200"/>
                </a:lnTo>
                <a:lnTo>
                  <a:pt x="1628700" y="0"/>
                </a:lnTo>
                <a:close/>
              </a:path>
            </a:pathLst>
          </a:custGeom>
          <a:blipFill>
            <a:blip r:embed="rId4"/>
            <a:stretch>
              <a:fillRect l="-78568" b="-1"/>
            </a:stretch>
          </a:blipFill>
        </p:spPr>
      </p:sp>
      <p:sp>
        <p:nvSpPr>
          <p:cNvPr id="4" name="Freeform 4"/>
          <p:cNvSpPr/>
          <p:nvPr/>
        </p:nvSpPr>
        <p:spPr>
          <a:xfrm>
            <a:off x="-27700" y="-25400"/>
            <a:ext cx="2908300" cy="2733498"/>
          </a:xfrm>
          <a:custGeom>
            <a:avLst/>
            <a:gdLst/>
            <a:ahLst/>
            <a:cxnLst/>
            <a:rect l="l" t="t" r="r" b="b"/>
            <a:pathLst>
              <a:path w="2908300" h="2733498">
                <a:moveTo>
                  <a:pt x="0" y="0"/>
                </a:moveTo>
                <a:lnTo>
                  <a:pt x="2908300" y="0"/>
                </a:lnTo>
                <a:lnTo>
                  <a:pt x="2908300" y="2733498"/>
                </a:lnTo>
                <a:lnTo>
                  <a:pt x="0" y="2733498"/>
                </a:lnTo>
                <a:lnTo>
                  <a:pt x="0" y="0"/>
                </a:lnTo>
                <a:close/>
              </a:path>
            </a:pathLst>
          </a:custGeom>
          <a:blipFill>
            <a:blip r:embed="rId5"/>
            <a:stretch>
              <a:fillRect t="-18819" r="-2"/>
            </a:stretch>
          </a:blipFill>
        </p:spPr>
      </p:sp>
      <p:grpSp>
        <p:nvGrpSpPr>
          <p:cNvPr id="5" name="Group 5"/>
          <p:cNvGrpSpPr/>
          <p:nvPr/>
        </p:nvGrpSpPr>
        <p:grpSpPr>
          <a:xfrm rot="-10800000">
            <a:off x="16735322" y="6863112"/>
            <a:ext cx="221634" cy="193530"/>
            <a:chOff x="0" y="0"/>
            <a:chExt cx="295512" cy="258040"/>
          </a:xfrm>
        </p:grpSpPr>
        <p:sp>
          <p:nvSpPr>
            <p:cNvPr id="6" name="Freeform 6"/>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E9E9E9"/>
            </a:solidFill>
          </p:spPr>
        </p:sp>
      </p:grpSp>
      <p:grpSp>
        <p:nvGrpSpPr>
          <p:cNvPr id="7" name="Group 7"/>
          <p:cNvGrpSpPr/>
          <p:nvPr/>
        </p:nvGrpSpPr>
        <p:grpSpPr>
          <a:xfrm rot="-10800000">
            <a:off x="6446118" y="9598574"/>
            <a:ext cx="239080" cy="201556"/>
            <a:chOff x="0" y="0"/>
            <a:chExt cx="318773" cy="268741"/>
          </a:xfrm>
        </p:grpSpPr>
        <p:sp>
          <p:nvSpPr>
            <p:cNvPr id="8" name="Freeform 8"/>
            <p:cNvSpPr/>
            <p:nvPr/>
          </p:nvSpPr>
          <p:spPr>
            <a:xfrm>
              <a:off x="127" y="127"/>
              <a:ext cx="318643" cy="268605"/>
            </a:xfrm>
            <a:custGeom>
              <a:avLst/>
              <a:gdLst/>
              <a:ahLst/>
              <a:cxnLst/>
              <a:rect l="l" t="t" r="r" b="b"/>
              <a:pathLst>
                <a:path w="318643" h="268605">
                  <a:moveTo>
                    <a:pt x="159258" y="0"/>
                  </a:moveTo>
                  <a:cubicBezTo>
                    <a:pt x="210566" y="0"/>
                    <a:pt x="265557" y="25019"/>
                    <a:pt x="312039" y="75692"/>
                  </a:cubicBezTo>
                  <a:lnTo>
                    <a:pt x="318643" y="89027"/>
                  </a:lnTo>
                  <a:cubicBezTo>
                    <a:pt x="312166" y="166370"/>
                    <a:pt x="265176" y="268605"/>
                    <a:pt x="177419" y="268605"/>
                  </a:cubicBezTo>
                  <a:cubicBezTo>
                    <a:pt x="174752" y="268605"/>
                    <a:pt x="171958" y="268478"/>
                    <a:pt x="169291" y="268224"/>
                  </a:cubicBezTo>
                  <a:cubicBezTo>
                    <a:pt x="106172" y="258191"/>
                    <a:pt x="19812" y="195199"/>
                    <a:pt x="0" y="135509"/>
                  </a:cubicBezTo>
                  <a:cubicBezTo>
                    <a:pt x="26797" y="45720"/>
                    <a:pt x="89662" y="0"/>
                    <a:pt x="159258" y="0"/>
                  </a:cubicBezTo>
                  <a:close/>
                </a:path>
              </a:pathLst>
            </a:custGeom>
            <a:solidFill>
              <a:srgbClr val="E9E9E9"/>
            </a:solidFill>
          </p:spPr>
        </p:sp>
      </p:grpSp>
      <p:grpSp>
        <p:nvGrpSpPr>
          <p:cNvPr id="9" name="Group 9"/>
          <p:cNvGrpSpPr/>
          <p:nvPr/>
        </p:nvGrpSpPr>
        <p:grpSpPr>
          <a:xfrm rot="-10800000">
            <a:off x="3405388" y="3344496"/>
            <a:ext cx="216720" cy="174692"/>
            <a:chOff x="0" y="0"/>
            <a:chExt cx="288960" cy="232923"/>
          </a:xfrm>
        </p:grpSpPr>
        <p:sp>
          <p:nvSpPr>
            <p:cNvPr id="10" name="Freeform 10"/>
            <p:cNvSpPr/>
            <p:nvPr/>
          </p:nvSpPr>
          <p:spPr>
            <a:xfrm>
              <a:off x="127" y="127"/>
              <a:ext cx="288671" cy="232791"/>
            </a:xfrm>
            <a:custGeom>
              <a:avLst/>
              <a:gdLst/>
              <a:ahLst/>
              <a:cxnLst/>
              <a:rect l="l" t="t" r="r" b="b"/>
              <a:pathLst>
                <a:path w="288671" h="232791">
                  <a:moveTo>
                    <a:pt x="165989" y="0"/>
                  </a:moveTo>
                  <a:cubicBezTo>
                    <a:pt x="202057" y="0"/>
                    <a:pt x="238760" y="5842"/>
                    <a:pt x="255524" y="26289"/>
                  </a:cubicBezTo>
                  <a:cubicBezTo>
                    <a:pt x="282067" y="79502"/>
                    <a:pt x="288671" y="212217"/>
                    <a:pt x="219075" y="228727"/>
                  </a:cubicBezTo>
                  <a:cubicBezTo>
                    <a:pt x="208026" y="231521"/>
                    <a:pt x="195834" y="232791"/>
                    <a:pt x="182753" y="232791"/>
                  </a:cubicBezTo>
                  <a:cubicBezTo>
                    <a:pt x="132715" y="232791"/>
                    <a:pt x="71374" y="215392"/>
                    <a:pt x="26543" y="202184"/>
                  </a:cubicBezTo>
                  <a:cubicBezTo>
                    <a:pt x="0" y="192278"/>
                    <a:pt x="43180" y="19685"/>
                    <a:pt x="92964" y="6477"/>
                  </a:cubicBezTo>
                  <a:cubicBezTo>
                    <a:pt x="110236" y="3429"/>
                    <a:pt x="137922" y="0"/>
                    <a:pt x="165989" y="0"/>
                  </a:cubicBezTo>
                  <a:close/>
                </a:path>
              </a:pathLst>
            </a:custGeom>
            <a:solidFill>
              <a:srgbClr val="E9E9E9"/>
            </a:solidFill>
          </p:spPr>
        </p:sp>
      </p:grpSp>
      <p:grpSp>
        <p:nvGrpSpPr>
          <p:cNvPr id="11" name="Group 11"/>
          <p:cNvGrpSpPr/>
          <p:nvPr/>
        </p:nvGrpSpPr>
        <p:grpSpPr>
          <a:xfrm rot="-10800000">
            <a:off x="2271396" y="6851006"/>
            <a:ext cx="224092" cy="184438"/>
            <a:chOff x="0" y="0"/>
            <a:chExt cx="298789" cy="245917"/>
          </a:xfrm>
        </p:grpSpPr>
        <p:sp>
          <p:nvSpPr>
            <p:cNvPr id="12" name="Freeform 12"/>
            <p:cNvSpPr/>
            <p:nvPr/>
          </p:nvSpPr>
          <p:spPr>
            <a:xfrm>
              <a:off x="0" y="0"/>
              <a:ext cx="298704" cy="245872"/>
            </a:xfrm>
            <a:custGeom>
              <a:avLst/>
              <a:gdLst/>
              <a:ahLst/>
              <a:cxnLst/>
              <a:rect l="l" t="t" r="r" b="b"/>
              <a:pathLst>
                <a:path w="298704" h="245872">
                  <a:moveTo>
                    <a:pt x="141478" y="0"/>
                  </a:moveTo>
                  <a:cubicBezTo>
                    <a:pt x="190119" y="0"/>
                    <a:pt x="250444" y="49530"/>
                    <a:pt x="275463" y="90170"/>
                  </a:cubicBezTo>
                  <a:cubicBezTo>
                    <a:pt x="295402" y="126746"/>
                    <a:pt x="298704" y="173101"/>
                    <a:pt x="278765" y="206375"/>
                  </a:cubicBezTo>
                  <a:cubicBezTo>
                    <a:pt x="265557" y="226187"/>
                    <a:pt x="245618" y="239522"/>
                    <a:pt x="225679" y="242824"/>
                  </a:cubicBezTo>
                  <a:cubicBezTo>
                    <a:pt x="216789" y="244856"/>
                    <a:pt x="207518" y="245872"/>
                    <a:pt x="197993" y="245872"/>
                  </a:cubicBezTo>
                  <a:cubicBezTo>
                    <a:pt x="146177" y="245872"/>
                    <a:pt x="86106" y="218186"/>
                    <a:pt x="49657" y="193040"/>
                  </a:cubicBezTo>
                  <a:cubicBezTo>
                    <a:pt x="19939" y="173228"/>
                    <a:pt x="0" y="93599"/>
                    <a:pt x="13335" y="76962"/>
                  </a:cubicBezTo>
                  <a:cubicBezTo>
                    <a:pt x="43180" y="43815"/>
                    <a:pt x="89662" y="10541"/>
                    <a:pt x="132842" y="635"/>
                  </a:cubicBezTo>
                  <a:cubicBezTo>
                    <a:pt x="135636" y="254"/>
                    <a:pt x="138684" y="0"/>
                    <a:pt x="141605" y="0"/>
                  </a:cubicBezTo>
                  <a:close/>
                </a:path>
              </a:pathLst>
            </a:custGeom>
            <a:solidFill>
              <a:srgbClr val="E9E9E9"/>
            </a:solidFill>
          </p:spPr>
        </p:sp>
      </p:grpSp>
      <p:grpSp>
        <p:nvGrpSpPr>
          <p:cNvPr id="13" name="Group 13"/>
          <p:cNvGrpSpPr/>
          <p:nvPr/>
        </p:nvGrpSpPr>
        <p:grpSpPr>
          <a:xfrm rot="-10800000">
            <a:off x="2670864" y="3424318"/>
            <a:ext cx="256526" cy="199262"/>
            <a:chOff x="0" y="0"/>
            <a:chExt cx="342035" cy="265683"/>
          </a:xfrm>
        </p:grpSpPr>
        <p:sp>
          <p:nvSpPr>
            <p:cNvPr id="14" name="Freeform 14"/>
            <p:cNvSpPr/>
            <p:nvPr/>
          </p:nvSpPr>
          <p:spPr>
            <a:xfrm>
              <a:off x="127" y="127"/>
              <a:ext cx="341884" cy="265557"/>
            </a:xfrm>
            <a:custGeom>
              <a:avLst/>
              <a:gdLst/>
              <a:ahLst/>
              <a:cxnLst/>
              <a:rect l="l" t="t" r="r" b="b"/>
              <a:pathLst>
                <a:path w="341884" h="265557">
                  <a:moveTo>
                    <a:pt x="79629" y="0"/>
                  </a:moveTo>
                  <a:cubicBezTo>
                    <a:pt x="139319" y="0"/>
                    <a:pt x="195834" y="9906"/>
                    <a:pt x="255524" y="13208"/>
                  </a:cubicBezTo>
                  <a:cubicBezTo>
                    <a:pt x="341884" y="79629"/>
                    <a:pt x="262128" y="258953"/>
                    <a:pt x="126111" y="265557"/>
                  </a:cubicBezTo>
                  <a:cubicBezTo>
                    <a:pt x="69596" y="225679"/>
                    <a:pt x="23241" y="192532"/>
                    <a:pt x="9906" y="112776"/>
                  </a:cubicBezTo>
                  <a:cubicBezTo>
                    <a:pt x="0" y="69596"/>
                    <a:pt x="29845" y="0"/>
                    <a:pt x="79629" y="0"/>
                  </a:cubicBezTo>
                  <a:close/>
                </a:path>
              </a:pathLst>
            </a:custGeom>
            <a:solidFill>
              <a:srgbClr val="E9E9E9"/>
            </a:solidFill>
          </p:spPr>
        </p:sp>
      </p:grpSp>
      <p:grpSp>
        <p:nvGrpSpPr>
          <p:cNvPr id="15" name="Group 15"/>
          <p:cNvGrpSpPr/>
          <p:nvPr/>
        </p:nvGrpSpPr>
        <p:grpSpPr>
          <a:xfrm rot="-10800000">
            <a:off x="13537156" y="9455940"/>
            <a:ext cx="251284" cy="179280"/>
            <a:chOff x="0" y="0"/>
            <a:chExt cx="335045" cy="239040"/>
          </a:xfrm>
        </p:grpSpPr>
        <p:sp>
          <p:nvSpPr>
            <p:cNvPr id="16" name="Freeform 16"/>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E9E9E9"/>
            </a:solidFill>
          </p:spPr>
        </p:sp>
      </p:grpSp>
      <p:grpSp>
        <p:nvGrpSpPr>
          <p:cNvPr id="17" name="Group 17"/>
          <p:cNvGrpSpPr/>
          <p:nvPr/>
        </p:nvGrpSpPr>
        <p:grpSpPr>
          <a:xfrm rot="-10800000">
            <a:off x="1041536" y="5016364"/>
            <a:ext cx="209186" cy="182474"/>
            <a:chOff x="0" y="0"/>
            <a:chExt cx="278915" cy="243299"/>
          </a:xfrm>
        </p:grpSpPr>
        <p:sp>
          <p:nvSpPr>
            <p:cNvPr id="18" name="Freeform 18"/>
            <p:cNvSpPr/>
            <p:nvPr/>
          </p:nvSpPr>
          <p:spPr>
            <a:xfrm>
              <a:off x="0" y="127"/>
              <a:ext cx="278892" cy="243205"/>
            </a:xfrm>
            <a:custGeom>
              <a:avLst/>
              <a:gdLst/>
              <a:ahLst/>
              <a:cxnLst/>
              <a:rect l="l" t="t" r="r" b="b"/>
              <a:pathLst>
                <a:path w="278892" h="243205">
                  <a:moveTo>
                    <a:pt x="84582" y="0"/>
                  </a:moveTo>
                  <a:cubicBezTo>
                    <a:pt x="123444" y="0"/>
                    <a:pt x="174244" y="18923"/>
                    <a:pt x="215773" y="35433"/>
                  </a:cubicBezTo>
                  <a:cubicBezTo>
                    <a:pt x="278892" y="58674"/>
                    <a:pt x="242316" y="95123"/>
                    <a:pt x="232410" y="135001"/>
                  </a:cubicBezTo>
                  <a:cubicBezTo>
                    <a:pt x="219202" y="184785"/>
                    <a:pt x="235839" y="227965"/>
                    <a:pt x="169418" y="241300"/>
                  </a:cubicBezTo>
                  <a:cubicBezTo>
                    <a:pt x="160782" y="242570"/>
                    <a:pt x="151892" y="243205"/>
                    <a:pt x="143129" y="243205"/>
                  </a:cubicBezTo>
                  <a:cubicBezTo>
                    <a:pt x="107696" y="243205"/>
                    <a:pt x="70485" y="234696"/>
                    <a:pt x="33274" y="234696"/>
                  </a:cubicBezTo>
                  <a:cubicBezTo>
                    <a:pt x="26670" y="208153"/>
                    <a:pt x="0" y="168275"/>
                    <a:pt x="10033" y="135001"/>
                  </a:cubicBezTo>
                  <a:cubicBezTo>
                    <a:pt x="16637" y="91948"/>
                    <a:pt x="33147" y="15621"/>
                    <a:pt x="63119" y="2286"/>
                  </a:cubicBezTo>
                  <a:cubicBezTo>
                    <a:pt x="69723" y="635"/>
                    <a:pt x="76835" y="0"/>
                    <a:pt x="84582" y="0"/>
                  </a:cubicBezTo>
                  <a:close/>
                </a:path>
              </a:pathLst>
            </a:custGeom>
            <a:solidFill>
              <a:srgbClr val="E9E9E9"/>
            </a:solidFill>
          </p:spPr>
        </p:sp>
      </p:grpSp>
      <p:grpSp>
        <p:nvGrpSpPr>
          <p:cNvPr id="19" name="Group 19"/>
          <p:cNvGrpSpPr/>
          <p:nvPr/>
        </p:nvGrpSpPr>
        <p:grpSpPr>
          <a:xfrm rot="-10800000">
            <a:off x="2044762" y="5892558"/>
            <a:ext cx="226632" cy="204012"/>
            <a:chOff x="0" y="0"/>
            <a:chExt cx="302176" cy="272016"/>
          </a:xfrm>
        </p:grpSpPr>
        <p:sp>
          <p:nvSpPr>
            <p:cNvPr id="20" name="Freeform 20"/>
            <p:cNvSpPr/>
            <p:nvPr/>
          </p:nvSpPr>
          <p:spPr>
            <a:xfrm>
              <a:off x="0" y="0"/>
              <a:ext cx="302133" cy="272161"/>
            </a:xfrm>
            <a:custGeom>
              <a:avLst/>
              <a:gdLst/>
              <a:ahLst/>
              <a:cxnLst/>
              <a:rect l="l" t="t" r="r" b="b"/>
              <a:pathLst>
                <a:path w="302133" h="272161">
                  <a:moveTo>
                    <a:pt x="158496" y="0"/>
                  </a:moveTo>
                  <a:cubicBezTo>
                    <a:pt x="179451" y="0"/>
                    <a:pt x="202057" y="3683"/>
                    <a:pt x="225806" y="11176"/>
                  </a:cubicBezTo>
                  <a:cubicBezTo>
                    <a:pt x="252349" y="17780"/>
                    <a:pt x="302133" y="150495"/>
                    <a:pt x="278892" y="170561"/>
                  </a:cubicBezTo>
                  <a:cubicBezTo>
                    <a:pt x="238887" y="207645"/>
                    <a:pt x="174117" y="272161"/>
                    <a:pt x="114554" y="272161"/>
                  </a:cubicBezTo>
                  <a:cubicBezTo>
                    <a:pt x="104902" y="272161"/>
                    <a:pt x="95504" y="270510"/>
                    <a:pt x="86360" y="266827"/>
                  </a:cubicBezTo>
                  <a:cubicBezTo>
                    <a:pt x="49784" y="250063"/>
                    <a:pt x="0" y="150495"/>
                    <a:pt x="16637" y="107315"/>
                  </a:cubicBezTo>
                  <a:cubicBezTo>
                    <a:pt x="44069" y="34798"/>
                    <a:pt x="94234" y="0"/>
                    <a:pt x="158496" y="0"/>
                  </a:cubicBezTo>
                  <a:close/>
                </a:path>
              </a:pathLst>
            </a:custGeom>
            <a:solidFill>
              <a:srgbClr val="E9E9E9"/>
            </a:solidFill>
          </p:spPr>
        </p:sp>
      </p:grpSp>
      <p:grpSp>
        <p:nvGrpSpPr>
          <p:cNvPr id="21" name="Group 21"/>
          <p:cNvGrpSpPr/>
          <p:nvPr/>
        </p:nvGrpSpPr>
        <p:grpSpPr>
          <a:xfrm rot="-10800000">
            <a:off x="6685198" y="2111140"/>
            <a:ext cx="256608" cy="210974"/>
            <a:chOff x="0" y="0"/>
            <a:chExt cx="342144" cy="281299"/>
          </a:xfrm>
        </p:grpSpPr>
        <p:sp>
          <p:nvSpPr>
            <p:cNvPr id="22" name="Freeform 22"/>
            <p:cNvSpPr/>
            <p:nvPr/>
          </p:nvSpPr>
          <p:spPr>
            <a:xfrm>
              <a:off x="0" y="0"/>
              <a:ext cx="342138" cy="281305"/>
            </a:xfrm>
            <a:custGeom>
              <a:avLst/>
              <a:gdLst/>
              <a:ahLst/>
              <a:cxnLst/>
              <a:rect l="l" t="t" r="r" b="b"/>
              <a:pathLst>
                <a:path w="342138" h="281305">
                  <a:moveTo>
                    <a:pt x="170434" y="0"/>
                  </a:moveTo>
                  <a:cubicBezTo>
                    <a:pt x="206502" y="0"/>
                    <a:pt x="240538" y="8001"/>
                    <a:pt x="279019" y="34925"/>
                  </a:cubicBezTo>
                  <a:cubicBezTo>
                    <a:pt x="312166" y="61468"/>
                    <a:pt x="342138" y="127889"/>
                    <a:pt x="308991" y="164338"/>
                  </a:cubicBezTo>
                  <a:cubicBezTo>
                    <a:pt x="269113" y="204216"/>
                    <a:pt x="219329" y="244094"/>
                    <a:pt x="179451" y="280543"/>
                  </a:cubicBezTo>
                  <a:cubicBezTo>
                    <a:pt x="175641" y="281051"/>
                    <a:pt x="171831" y="281305"/>
                    <a:pt x="168021" y="281305"/>
                  </a:cubicBezTo>
                  <a:cubicBezTo>
                    <a:pt x="65024" y="281305"/>
                    <a:pt x="0" y="110871"/>
                    <a:pt x="86487" y="8382"/>
                  </a:cubicBezTo>
                  <a:cubicBezTo>
                    <a:pt x="117221" y="4318"/>
                    <a:pt x="144399" y="0"/>
                    <a:pt x="170434" y="0"/>
                  </a:cubicBezTo>
                  <a:close/>
                </a:path>
              </a:pathLst>
            </a:custGeom>
            <a:solidFill>
              <a:srgbClr val="E9E9E9"/>
            </a:solidFill>
          </p:spPr>
        </p:sp>
      </p:grpSp>
      <p:grpSp>
        <p:nvGrpSpPr>
          <p:cNvPr id="23" name="Group 23"/>
          <p:cNvGrpSpPr/>
          <p:nvPr/>
        </p:nvGrpSpPr>
        <p:grpSpPr>
          <a:xfrm rot="-10800000">
            <a:off x="1549660" y="2864130"/>
            <a:ext cx="258738" cy="192628"/>
            <a:chOff x="0" y="0"/>
            <a:chExt cx="344984" cy="256837"/>
          </a:xfrm>
        </p:grpSpPr>
        <p:sp>
          <p:nvSpPr>
            <p:cNvPr id="24" name="Freeform 24"/>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E9E9E9"/>
            </a:solidFill>
          </p:spPr>
        </p:sp>
      </p:grpSp>
      <p:grpSp>
        <p:nvGrpSpPr>
          <p:cNvPr id="25" name="Group 25"/>
          <p:cNvGrpSpPr/>
          <p:nvPr/>
        </p:nvGrpSpPr>
        <p:grpSpPr>
          <a:xfrm rot="-10800000">
            <a:off x="369362" y="4317164"/>
            <a:ext cx="209186" cy="217362"/>
            <a:chOff x="0" y="0"/>
            <a:chExt cx="278915" cy="289816"/>
          </a:xfrm>
        </p:grpSpPr>
        <p:sp>
          <p:nvSpPr>
            <p:cNvPr id="26" name="Freeform 26"/>
            <p:cNvSpPr/>
            <p:nvPr/>
          </p:nvSpPr>
          <p:spPr>
            <a:xfrm>
              <a:off x="0" y="0"/>
              <a:ext cx="278892" cy="289814"/>
            </a:xfrm>
            <a:custGeom>
              <a:avLst/>
              <a:gdLst/>
              <a:ahLst/>
              <a:cxnLst/>
              <a:rect l="l" t="t" r="r" b="b"/>
              <a:pathLst>
                <a:path w="278892" h="289814">
                  <a:moveTo>
                    <a:pt x="167259" y="0"/>
                  </a:moveTo>
                  <a:cubicBezTo>
                    <a:pt x="176276" y="0"/>
                    <a:pt x="185801" y="1016"/>
                    <a:pt x="195834" y="2921"/>
                  </a:cubicBezTo>
                  <a:cubicBezTo>
                    <a:pt x="235585" y="9525"/>
                    <a:pt x="278892" y="135763"/>
                    <a:pt x="265557" y="172212"/>
                  </a:cubicBezTo>
                  <a:cubicBezTo>
                    <a:pt x="248920" y="212090"/>
                    <a:pt x="195834" y="288417"/>
                    <a:pt x="146050" y="288417"/>
                  </a:cubicBezTo>
                  <a:cubicBezTo>
                    <a:pt x="144145" y="289433"/>
                    <a:pt x="141732" y="289814"/>
                    <a:pt x="139446" y="289814"/>
                  </a:cubicBezTo>
                  <a:cubicBezTo>
                    <a:pt x="133604" y="289814"/>
                    <a:pt x="126619" y="287401"/>
                    <a:pt x="119507" y="285115"/>
                  </a:cubicBezTo>
                  <a:cubicBezTo>
                    <a:pt x="96266" y="271780"/>
                    <a:pt x="79629" y="251968"/>
                    <a:pt x="66294" y="225425"/>
                  </a:cubicBezTo>
                  <a:cubicBezTo>
                    <a:pt x="56515" y="205359"/>
                    <a:pt x="3429" y="162306"/>
                    <a:pt x="0" y="145669"/>
                  </a:cubicBezTo>
                  <a:cubicBezTo>
                    <a:pt x="0" y="129032"/>
                    <a:pt x="36576" y="85979"/>
                    <a:pt x="46482" y="72644"/>
                  </a:cubicBezTo>
                  <a:cubicBezTo>
                    <a:pt x="77597" y="30353"/>
                    <a:pt x="115697" y="0"/>
                    <a:pt x="167259" y="0"/>
                  </a:cubicBezTo>
                  <a:close/>
                </a:path>
              </a:pathLst>
            </a:custGeom>
            <a:solidFill>
              <a:srgbClr val="E9E9E9"/>
            </a:solidFill>
          </p:spPr>
        </p:sp>
      </p:grpSp>
      <p:grpSp>
        <p:nvGrpSpPr>
          <p:cNvPr id="27" name="Group 27"/>
          <p:cNvGrpSpPr/>
          <p:nvPr/>
        </p:nvGrpSpPr>
        <p:grpSpPr>
          <a:xfrm rot="-10800000">
            <a:off x="188296" y="5392472"/>
            <a:ext cx="221634" cy="192792"/>
            <a:chOff x="0" y="0"/>
            <a:chExt cx="295512" cy="257056"/>
          </a:xfrm>
        </p:grpSpPr>
        <p:sp>
          <p:nvSpPr>
            <p:cNvPr id="28" name="Freeform 28"/>
            <p:cNvSpPr/>
            <p:nvPr/>
          </p:nvSpPr>
          <p:spPr>
            <a:xfrm>
              <a:off x="127" y="127"/>
              <a:ext cx="295275" cy="256794"/>
            </a:xfrm>
            <a:custGeom>
              <a:avLst/>
              <a:gdLst/>
              <a:ahLst/>
              <a:cxnLst/>
              <a:rect l="l" t="t" r="r" b="b"/>
              <a:pathLst>
                <a:path w="295275" h="256794">
                  <a:moveTo>
                    <a:pt x="140843" y="0"/>
                  </a:moveTo>
                  <a:cubicBezTo>
                    <a:pt x="178816" y="0"/>
                    <a:pt x="222504" y="16002"/>
                    <a:pt x="262128" y="52832"/>
                  </a:cubicBezTo>
                  <a:cubicBezTo>
                    <a:pt x="272034" y="59436"/>
                    <a:pt x="282067" y="72644"/>
                    <a:pt x="285369" y="85979"/>
                  </a:cubicBezTo>
                  <a:cubicBezTo>
                    <a:pt x="295275" y="105791"/>
                    <a:pt x="285369" y="132461"/>
                    <a:pt x="268732" y="152400"/>
                  </a:cubicBezTo>
                  <a:cubicBezTo>
                    <a:pt x="238760" y="188849"/>
                    <a:pt x="185674" y="235331"/>
                    <a:pt x="145923" y="255270"/>
                  </a:cubicBezTo>
                  <a:cubicBezTo>
                    <a:pt x="143510" y="256413"/>
                    <a:pt x="140716" y="256794"/>
                    <a:pt x="137414" y="256794"/>
                  </a:cubicBezTo>
                  <a:cubicBezTo>
                    <a:pt x="98552" y="256794"/>
                    <a:pt x="0" y="189357"/>
                    <a:pt x="0" y="155702"/>
                  </a:cubicBezTo>
                  <a:cubicBezTo>
                    <a:pt x="0" y="69469"/>
                    <a:pt x="49657" y="16383"/>
                    <a:pt x="112776" y="3048"/>
                  </a:cubicBezTo>
                  <a:cubicBezTo>
                    <a:pt x="121666" y="1016"/>
                    <a:pt x="131064" y="0"/>
                    <a:pt x="140843" y="0"/>
                  </a:cubicBezTo>
                  <a:close/>
                </a:path>
              </a:pathLst>
            </a:custGeom>
            <a:solidFill>
              <a:srgbClr val="E9E9E9"/>
            </a:solidFill>
          </p:spPr>
        </p:sp>
      </p:grpSp>
      <p:grpSp>
        <p:nvGrpSpPr>
          <p:cNvPr id="29" name="Group 29"/>
          <p:cNvGrpSpPr/>
          <p:nvPr/>
        </p:nvGrpSpPr>
        <p:grpSpPr>
          <a:xfrm rot="-10800000">
            <a:off x="1141684" y="2219108"/>
            <a:ext cx="195998" cy="176004"/>
            <a:chOff x="0" y="0"/>
            <a:chExt cx="261331" cy="234672"/>
          </a:xfrm>
        </p:grpSpPr>
        <p:sp>
          <p:nvSpPr>
            <p:cNvPr id="30" name="Freeform 30"/>
            <p:cNvSpPr/>
            <p:nvPr/>
          </p:nvSpPr>
          <p:spPr>
            <a:xfrm>
              <a:off x="127" y="0"/>
              <a:ext cx="261239" cy="234569"/>
            </a:xfrm>
            <a:custGeom>
              <a:avLst/>
              <a:gdLst/>
              <a:ahLst/>
              <a:cxnLst/>
              <a:rect l="l" t="t" r="r" b="b"/>
              <a:pathLst>
                <a:path w="261239" h="234569">
                  <a:moveTo>
                    <a:pt x="122809" y="0"/>
                  </a:moveTo>
                  <a:cubicBezTo>
                    <a:pt x="124714" y="0"/>
                    <a:pt x="126492" y="127"/>
                    <a:pt x="128397" y="254"/>
                  </a:cubicBezTo>
                  <a:cubicBezTo>
                    <a:pt x="188087" y="3556"/>
                    <a:pt x="254508" y="46736"/>
                    <a:pt x="261239" y="103124"/>
                  </a:cubicBezTo>
                  <a:lnTo>
                    <a:pt x="261239" y="123063"/>
                  </a:lnTo>
                  <a:cubicBezTo>
                    <a:pt x="259842" y="200533"/>
                    <a:pt x="209931" y="234569"/>
                    <a:pt x="154686" y="234569"/>
                  </a:cubicBezTo>
                  <a:cubicBezTo>
                    <a:pt x="82042" y="234569"/>
                    <a:pt x="0" y="175895"/>
                    <a:pt x="5715" y="79883"/>
                  </a:cubicBezTo>
                  <a:cubicBezTo>
                    <a:pt x="8890" y="38481"/>
                    <a:pt x="76327" y="0"/>
                    <a:pt x="122809" y="0"/>
                  </a:cubicBezTo>
                  <a:close/>
                </a:path>
              </a:pathLst>
            </a:custGeom>
            <a:solidFill>
              <a:srgbClr val="E9E9E9"/>
            </a:solidFill>
          </p:spPr>
        </p:sp>
      </p:grpSp>
      <p:grpSp>
        <p:nvGrpSpPr>
          <p:cNvPr id="31" name="Group 31"/>
          <p:cNvGrpSpPr/>
          <p:nvPr/>
        </p:nvGrpSpPr>
        <p:grpSpPr>
          <a:xfrm rot="-10800000">
            <a:off x="7690962" y="9112882"/>
            <a:ext cx="241538" cy="204586"/>
            <a:chOff x="0" y="0"/>
            <a:chExt cx="322051" cy="272781"/>
          </a:xfrm>
        </p:grpSpPr>
        <p:sp>
          <p:nvSpPr>
            <p:cNvPr id="32" name="Freeform 32"/>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E9E9E9"/>
            </a:solidFill>
          </p:spPr>
        </p:sp>
      </p:grpSp>
      <p:grpSp>
        <p:nvGrpSpPr>
          <p:cNvPr id="33" name="Group 33"/>
          <p:cNvGrpSpPr/>
          <p:nvPr/>
        </p:nvGrpSpPr>
        <p:grpSpPr>
          <a:xfrm rot="-10800000">
            <a:off x="4066446" y="2899186"/>
            <a:ext cx="276266" cy="190990"/>
            <a:chOff x="0" y="0"/>
            <a:chExt cx="368355" cy="254653"/>
          </a:xfrm>
        </p:grpSpPr>
        <p:sp>
          <p:nvSpPr>
            <p:cNvPr id="34" name="Freeform 34"/>
            <p:cNvSpPr/>
            <p:nvPr/>
          </p:nvSpPr>
          <p:spPr>
            <a:xfrm>
              <a:off x="127" y="127"/>
              <a:ext cx="368173" cy="254381"/>
            </a:xfrm>
            <a:custGeom>
              <a:avLst/>
              <a:gdLst/>
              <a:ahLst/>
              <a:cxnLst/>
              <a:rect l="l" t="t" r="r" b="b"/>
              <a:pathLst>
                <a:path w="368173" h="254381">
                  <a:moveTo>
                    <a:pt x="197485" y="0"/>
                  </a:moveTo>
                  <a:cubicBezTo>
                    <a:pt x="327533" y="0"/>
                    <a:pt x="368173" y="194310"/>
                    <a:pt x="255524" y="241173"/>
                  </a:cubicBezTo>
                  <a:cubicBezTo>
                    <a:pt x="235585" y="251079"/>
                    <a:pt x="215773" y="254381"/>
                    <a:pt x="189230" y="254381"/>
                  </a:cubicBezTo>
                  <a:cubicBezTo>
                    <a:pt x="0" y="234569"/>
                    <a:pt x="26543" y="22098"/>
                    <a:pt x="172593" y="2159"/>
                  </a:cubicBezTo>
                  <a:cubicBezTo>
                    <a:pt x="181102" y="635"/>
                    <a:pt x="189357" y="0"/>
                    <a:pt x="197358" y="0"/>
                  </a:cubicBezTo>
                  <a:close/>
                </a:path>
              </a:pathLst>
            </a:custGeom>
            <a:solidFill>
              <a:srgbClr val="E9E9E9"/>
            </a:solidFill>
          </p:spPr>
        </p:sp>
      </p:grpSp>
      <p:grpSp>
        <p:nvGrpSpPr>
          <p:cNvPr id="35" name="Group 35"/>
          <p:cNvGrpSpPr/>
          <p:nvPr/>
        </p:nvGrpSpPr>
        <p:grpSpPr>
          <a:xfrm rot="-10800000">
            <a:off x="2883772" y="2547988"/>
            <a:ext cx="226632" cy="200982"/>
            <a:chOff x="0" y="0"/>
            <a:chExt cx="302176" cy="267976"/>
          </a:xfrm>
        </p:grpSpPr>
        <p:sp>
          <p:nvSpPr>
            <p:cNvPr id="36" name="Freeform 36"/>
            <p:cNvSpPr/>
            <p:nvPr/>
          </p:nvSpPr>
          <p:spPr>
            <a:xfrm>
              <a:off x="127" y="127"/>
              <a:ext cx="302006" cy="267843"/>
            </a:xfrm>
            <a:custGeom>
              <a:avLst/>
              <a:gdLst/>
              <a:ahLst/>
              <a:cxnLst/>
              <a:rect l="l" t="t" r="r" b="b"/>
              <a:pathLst>
                <a:path w="302006" h="267843">
                  <a:moveTo>
                    <a:pt x="205994" y="0"/>
                  </a:moveTo>
                  <a:cubicBezTo>
                    <a:pt x="274193" y="0"/>
                    <a:pt x="302006" y="76327"/>
                    <a:pt x="302006" y="124841"/>
                  </a:cubicBezTo>
                  <a:cubicBezTo>
                    <a:pt x="302006" y="184531"/>
                    <a:pt x="285369" y="241046"/>
                    <a:pt x="222250" y="264287"/>
                  </a:cubicBezTo>
                  <a:cubicBezTo>
                    <a:pt x="212852" y="266573"/>
                    <a:pt x="200787" y="267843"/>
                    <a:pt x="187198" y="267843"/>
                  </a:cubicBezTo>
                  <a:cubicBezTo>
                    <a:pt x="143637" y="267843"/>
                    <a:pt x="86614" y="254889"/>
                    <a:pt x="66294" y="224409"/>
                  </a:cubicBezTo>
                  <a:cubicBezTo>
                    <a:pt x="0" y="141351"/>
                    <a:pt x="99568" y="11938"/>
                    <a:pt x="185801" y="2032"/>
                  </a:cubicBezTo>
                  <a:cubicBezTo>
                    <a:pt x="192913" y="635"/>
                    <a:pt x="199771" y="0"/>
                    <a:pt x="205994" y="0"/>
                  </a:cubicBezTo>
                  <a:close/>
                </a:path>
              </a:pathLst>
            </a:custGeom>
            <a:solidFill>
              <a:srgbClr val="E9E9E9"/>
            </a:solidFill>
          </p:spPr>
        </p:sp>
      </p:grpSp>
      <p:grpSp>
        <p:nvGrpSpPr>
          <p:cNvPr id="37" name="Group 37"/>
          <p:cNvGrpSpPr/>
          <p:nvPr/>
        </p:nvGrpSpPr>
        <p:grpSpPr>
          <a:xfrm rot="-10800000">
            <a:off x="2383348" y="2906392"/>
            <a:ext cx="196736" cy="189516"/>
            <a:chOff x="0" y="0"/>
            <a:chExt cx="262315" cy="252688"/>
          </a:xfrm>
        </p:grpSpPr>
        <p:sp>
          <p:nvSpPr>
            <p:cNvPr id="38" name="Freeform 38"/>
            <p:cNvSpPr/>
            <p:nvPr/>
          </p:nvSpPr>
          <p:spPr>
            <a:xfrm>
              <a:off x="0" y="0"/>
              <a:ext cx="262255" cy="252476"/>
            </a:xfrm>
            <a:custGeom>
              <a:avLst/>
              <a:gdLst/>
              <a:ahLst/>
              <a:cxnLst/>
              <a:rect l="l" t="t" r="r" b="b"/>
              <a:pathLst>
                <a:path w="262255" h="252476">
                  <a:moveTo>
                    <a:pt x="129540" y="0"/>
                  </a:moveTo>
                  <a:cubicBezTo>
                    <a:pt x="172720" y="3429"/>
                    <a:pt x="262255" y="33147"/>
                    <a:pt x="262255" y="82931"/>
                  </a:cubicBezTo>
                  <a:cubicBezTo>
                    <a:pt x="262255" y="143256"/>
                    <a:pt x="202184" y="252476"/>
                    <a:pt x="136525" y="252476"/>
                  </a:cubicBezTo>
                  <a:cubicBezTo>
                    <a:pt x="129794" y="252476"/>
                    <a:pt x="122936" y="251333"/>
                    <a:pt x="116205" y="248920"/>
                  </a:cubicBezTo>
                  <a:cubicBezTo>
                    <a:pt x="89662" y="242316"/>
                    <a:pt x="0" y="179324"/>
                    <a:pt x="6604" y="142748"/>
                  </a:cubicBezTo>
                  <a:cubicBezTo>
                    <a:pt x="13335" y="63119"/>
                    <a:pt x="46482" y="0"/>
                    <a:pt x="129540" y="0"/>
                  </a:cubicBezTo>
                  <a:close/>
                </a:path>
              </a:pathLst>
            </a:custGeom>
            <a:solidFill>
              <a:srgbClr val="E9E9E9"/>
            </a:solidFill>
          </p:spPr>
        </p:sp>
      </p:grpSp>
      <p:grpSp>
        <p:nvGrpSpPr>
          <p:cNvPr id="39" name="Group 39"/>
          <p:cNvGrpSpPr/>
          <p:nvPr/>
        </p:nvGrpSpPr>
        <p:grpSpPr>
          <a:xfrm rot="-10800000">
            <a:off x="2699492" y="2075164"/>
            <a:ext cx="199274" cy="169534"/>
            <a:chOff x="0" y="0"/>
            <a:chExt cx="265699" cy="226045"/>
          </a:xfrm>
        </p:grpSpPr>
        <p:sp>
          <p:nvSpPr>
            <p:cNvPr id="40" name="Freeform 40"/>
            <p:cNvSpPr/>
            <p:nvPr/>
          </p:nvSpPr>
          <p:spPr>
            <a:xfrm>
              <a:off x="0" y="0"/>
              <a:ext cx="265557" cy="225933"/>
            </a:xfrm>
            <a:custGeom>
              <a:avLst/>
              <a:gdLst/>
              <a:ahLst/>
              <a:cxnLst/>
              <a:rect l="l" t="t" r="r" b="b"/>
              <a:pathLst>
                <a:path w="265557" h="225933">
                  <a:moveTo>
                    <a:pt x="141351" y="0"/>
                  </a:moveTo>
                  <a:cubicBezTo>
                    <a:pt x="199898" y="0"/>
                    <a:pt x="240411" y="45466"/>
                    <a:pt x="255651" y="106426"/>
                  </a:cubicBezTo>
                  <a:cubicBezTo>
                    <a:pt x="265557" y="139573"/>
                    <a:pt x="209169" y="189357"/>
                    <a:pt x="199136" y="212725"/>
                  </a:cubicBezTo>
                  <a:cubicBezTo>
                    <a:pt x="164465" y="221361"/>
                    <a:pt x="135763" y="225933"/>
                    <a:pt x="111887" y="225933"/>
                  </a:cubicBezTo>
                  <a:cubicBezTo>
                    <a:pt x="43942" y="225933"/>
                    <a:pt x="14732" y="188976"/>
                    <a:pt x="0" y="103251"/>
                  </a:cubicBezTo>
                  <a:cubicBezTo>
                    <a:pt x="0" y="76708"/>
                    <a:pt x="49784" y="30099"/>
                    <a:pt x="83058" y="13589"/>
                  </a:cubicBezTo>
                  <a:cubicBezTo>
                    <a:pt x="104013" y="4318"/>
                    <a:pt x="123571" y="0"/>
                    <a:pt x="141351" y="0"/>
                  </a:cubicBezTo>
                  <a:close/>
                </a:path>
              </a:pathLst>
            </a:custGeom>
            <a:solidFill>
              <a:srgbClr val="E9E9E9"/>
            </a:solidFill>
          </p:spPr>
        </p:sp>
      </p:grpSp>
      <p:grpSp>
        <p:nvGrpSpPr>
          <p:cNvPr id="41" name="Group 41"/>
          <p:cNvGrpSpPr/>
          <p:nvPr/>
        </p:nvGrpSpPr>
        <p:grpSpPr>
          <a:xfrm rot="-10800000">
            <a:off x="15437630" y="9239868"/>
            <a:ext cx="236624" cy="216626"/>
            <a:chOff x="0" y="0"/>
            <a:chExt cx="315499" cy="288835"/>
          </a:xfrm>
        </p:grpSpPr>
        <p:sp>
          <p:nvSpPr>
            <p:cNvPr id="42" name="Freeform 42"/>
            <p:cNvSpPr/>
            <p:nvPr/>
          </p:nvSpPr>
          <p:spPr>
            <a:xfrm>
              <a:off x="127" y="0"/>
              <a:ext cx="315214" cy="288798"/>
            </a:xfrm>
            <a:custGeom>
              <a:avLst/>
              <a:gdLst/>
              <a:ahLst/>
              <a:cxnLst/>
              <a:rect l="l" t="t" r="r" b="b"/>
              <a:pathLst>
                <a:path w="315214" h="288798">
                  <a:moveTo>
                    <a:pt x="146050" y="0"/>
                  </a:moveTo>
                  <a:cubicBezTo>
                    <a:pt x="232283" y="0"/>
                    <a:pt x="315214" y="126111"/>
                    <a:pt x="302006" y="192532"/>
                  </a:cubicBezTo>
                  <a:cubicBezTo>
                    <a:pt x="276733" y="263652"/>
                    <a:pt x="223012" y="288798"/>
                    <a:pt x="174625" y="288798"/>
                  </a:cubicBezTo>
                  <a:cubicBezTo>
                    <a:pt x="153035" y="288798"/>
                    <a:pt x="132461" y="283718"/>
                    <a:pt x="115951" y="275590"/>
                  </a:cubicBezTo>
                  <a:cubicBezTo>
                    <a:pt x="69596" y="248920"/>
                    <a:pt x="0" y="175895"/>
                    <a:pt x="46355" y="92964"/>
                  </a:cubicBezTo>
                  <a:cubicBezTo>
                    <a:pt x="66421" y="49784"/>
                    <a:pt x="112776" y="0"/>
                    <a:pt x="146050" y="0"/>
                  </a:cubicBezTo>
                  <a:close/>
                </a:path>
              </a:pathLst>
            </a:custGeom>
            <a:solidFill>
              <a:srgbClr val="E9E9E9"/>
            </a:solidFill>
          </p:spPr>
        </p:sp>
      </p:grpSp>
      <p:grpSp>
        <p:nvGrpSpPr>
          <p:cNvPr id="43" name="Group 43"/>
          <p:cNvGrpSpPr/>
          <p:nvPr/>
        </p:nvGrpSpPr>
        <p:grpSpPr>
          <a:xfrm rot="-10800000">
            <a:off x="11211576" y="9594408"/>
            <a:ext cx="204190" cy="209910"/>
            <a:chOff x="0" y="0"/>
            <a:chExt cx="272253" cy="279880"/>
          </a:xfrm>
        </p:grpSpPr>
        <p:sp>
          <p:nvSpPr>
            <p:cNvPr id="44" name="Freeform 44"/>
            <p:cNvSpPr/>
            <p:nvPr/>
          </p:nvSpPr>
          <p:spPr>
            <a:xfrm>
              <a:off x="0" y="0"/>
              <a:ext cx="272288" cy="279908"/>
            </a:xfrm>
            <a:custGeom>
              <a:avLst/>
              <a:gdLst/>
              <a:ahLst/>
              <a:cxnLst/>
              <a:rect l="l" t="t" r="r" b="b"/>
              <a:pathLst>
                <a:path w="272288" h="279908">
                  <a:moveTo>
                    <a:pt x="106934" y="0"/>
                  </a:moveTo>
                  <a:cubicBezTo>
                    <a:pt x="118110" y="0"/>
                    <a:pt x="130048" y="2159"/>
                    <a:pt x="142748" y="6731"/>
                  </a:cubicBezTo>
                  <a:cubicBezTo>
                    <a:pt x="272288" y="43180"/>
                    <a:pt x="252222" y="152781"/>
                    <a:pt x="212471" y="242443"/>
                  </a:cubicBezTo>
                  <a:cubicBezTo>
                    <a:pt x="204597" y="263144"/>
                    <a:pt x="152400" y="279908"/>
                    <a:pt x="121920" y="279908"/>
                  </a:cubicBezTo>
                  <a:cubicBezTo>
                    <a:pt x="113284" y="279908"/>
                    <a:pt x="106553" y="278638"/>
                    <a:pt x="102870" y="275590"/>
                  </a:cubicBezTo>
                  <a:cubicBezTo>
                    <a:pt x="79629" y="255778"/>
                    <a:pt x="36449" y="229235"/>
                    <a:pt x="19812" y="202565"/>
                  </a:cubicBezTo>
                  <a:cubicBezTo>
                    <a:pt x="3429" y="172720"/>
                    <a:pt x="0" y="136144"/>
                    <a:pt x="6604" y="96393"/>
                  </a:cubicBezTo>
                  <a:cubicBezTo>
                    <a:pt x="20447" y="47117"/>
                    <a:pt x="54356" y="0"/>
                    <a:pt x="106934" y="0"/>
                  </a:cubicBezTo>
                  <a:close/>
                </a:path>
              </a:pathLst>
            </a:custGeom>
            <a:solidFill>
              <a:srgbClr val="E9E9E9"/>
            </a:solidFill>
          </p:spPr>
        </p:sp>
      </p:grpSp>
      <p:grpSp>
        <p:nvGrpSpPr>
          <p:cNvPr id="45" name="Group 45"/>
          <p:cNvGrpSpPr/>
          <p:nvPr/>
        </p:nvGrpSpPr>
        <p:grpSpPr>
          <a:xfrm rot="-10800000">
            <a:off x="5920884" y="540640"/>
            <a:ext cx="201732" cy="181408"/>
            <a:chOff x="0" y="0"/>
            <a:chExt cx="268976" cy="241877"/>
          </a:xfrm>
        </p:grpSpPr>
        <p:sp>
          <p:nvSpPr>
            <p:cNvPr id="46" name="Freeform 46"/>
            <p:cNvSpPr/>
            <p:nvPr/>
          </p:nvSpPr>
          <p:spPr>
            <a:xfrm>
              <a:off x="0" y="0"/>
              <a:ext cx="268986" cy="241808"/>
            </a:xfrm>
            <a:custGeom>
              <a:avLst/>
              <a:gdLst/>
              <a:ahLst/>
              <a:cxnLst/>
              <a:rect l="l" t="t" r="r" b="b"/>
              <a:pathLst>
                <a:path w="268986" h="241808">
                  <a:moveTo>
                    <a:pt x="119634" y="0"/>
                  </a:moveTo>
                  <a:cubicBezTo>
                    <a:pt x="179832" y="0"/>
                    <a:pt x="238506" y="35052"/>
                    <a:pt x="252349" y="97282"/>
                  </a:cubicBezTo>
                  <a:cubicBezTo>
                    <a:pt x="268986" y="153797"/>
                    <a:pt x="258953" y="186944"/>
                    <a:pt x="209169" y="216789"/>
                  </a:cubicBezTo>
                  <a:cubicBezTo>
                    <a:pt x="186182" y="227330"/>
                    <a:pt x="131191" y="241808"/>
                    <a:pt x="86360" y="241808"/>
                  </a:cubicBezTo>
                  <a:cubicBezTo>
                    <a:pt x="60198" y="241808"/>
                    <a:pt x="37592" y="236855"/>
                    <a:pt x="26670" y="223520"/>
                  </a:cubicBezTo>
                  <a:cubicBezTo>
                    <a:pt x="20066" y="210312"/>
                    <a:pt x="16764" y="190373"/>
                    <a:pt x="10033" y="173736"/>
                  </a:cubicBezTo>
                  <a:cubicBezTo>
                    <a:pt x="6604" y="147066"/>
                    <a:pt x="0" y="113919"/>
                    <a:pt x="3302" y="84074"/>
                  </a:cubicBezTo>
                  <a:cubicBezTo>
                    <a:pt x="6604" y="57404"/>
                    <a:pt x="23241" y="37592"/>
                    <a:pt x="43180" y="20955"/>
                  </a:cubicBezTo>
                  <a:cubicBezTo>
                    <a:pt x="66548" y="6731"/>
                    <a:pt x="93091" y="0"/>
                    <a:pt x="119634" y="0"/>
                  </a:cubicBezTo>
                  <a:close/>
                </a:path>
              </a:pathLst>
            </a:custGeom>
            <a:solidFill>
              <a:srgbClr val="E9E9E9"/>
            </a:solidFill>
          </p:spPr>
        </p:sp>
      </p:grpSp>
      <p:grpSp>
        <p:nvGrpSpPr>
          <p:cNvPr id="47" name="Group 47"/>
          <p:cNvGrpSpPr/>
          <p:nvPr/>
        </p:nvGrpSpPr>
        <p:grpSpPr>
          <a:xfrm rot="-10800000">
            <a:off x="2064664" y="1872210"/>
            <a:ext cx="219178" cy="215724"/>
            <a:chOff x="0" y="0"/>
            <a:chExt cx="292237" cy="287632"/>
          </a:xfrm>
        </p:grpSpPr>
        <p:sp>
          <p:nvSpPr>
            <p:cNvPr id="48" name="Freeform 48"/>
            <p:cNvSpPr/>
            <p:nvPr/>
          </p:nvSpPr>
          <p:spPr>
            <a:xfrm>
              <a:off x="0" y="127"/>
              <a:ext cx="292100" cy="287528"/>
            </a:xfrm>
            <a:custGeom>
              <a:avLst/>
              <a:gdLst/>
              <a:ahLst/>
              <a:cxnLst/>
              <a:rect l="l" t="t" r="r" b="b"/>
              <a:pathLst>
                <a:path w="292100" h="287528">
                  <a:moveTo>
                    <a:pt x="143129" y="0"/>
                  </a:moveTo>
                  <a:cubicBezTo>
                    <a:pt x="216535" y="0"/>
                    <a:pt x="278765" y="98552"/>
                    <a:pt x="278765" y="159512"/>
                  </a:cubicBezTo>
                  <a:cubicBezTo>
                    <a:pt x="292100" y="245872"/>
                    <a:pt x="175895" y="268986"/>
                    <a:pt x="112903" y="285623"/>
                  </a:cubicBezTo>
                  <a:cubicBezTo>
                    <a:pt x="110363" y="286893"/>
                    <a:pt x="107442" y="287528"/>
                    <a:pt x="104140" y="287528"/>
                  </a:cubicBezTo>
                  <a:cubicBezTo>
                    <a:pt x="89408" y="287528"/>
                    <a:pt x="68453" y="276606"/>
                    <a:pt x="63119" y="265811"/>
                  </a:cubicBezTo>
                  <a:cubicBezTo>
                    <a:pt x="19939" y="212725"/>
                    <a:pt x="0" y="146304"/>
                    <a:pt x="36576" y="79883"/>
                  </a:cubicBezTo>
                  <a:cubicBezTo>
                    <a:pt x="63119" y="36830"/>
                    <a:pt x="96266" y="3556"/>
                    <a:pt x="136017" y="254"/>
                  </a:cubicBezTo>
                  <a:cubicBezTo>
                    <a:pt x="138430" y="127"/>
                    <a:pt x="140843" y="0"/>
                    <a:pt x="143129" y="0"/>
                  </a:cubicBezTo>
                  <a:close/>
                </a:path>
              </a:pathLst>
            </a:custGeom>
            <a:solidFill>
              <a:srgbClr val="E9E9E9"/>
            </a:solidFill>
          </p:spPr>
        </p:sp>
      </p:grpSp>
      <p:grpSp>
        <p:nvGrpSpPr>
          <p:cNvPr id="49" name="Group 49"/>
          <p:cNvGrpSpPr/>
          <p:nvPr/>
        </p:nvGrpSpPr>
        <p:grpSpPr>
          <a:xfrm rot="-10800000">
            <a:off x="1254238" y="3675948"/>
            <a:ext cx="273072" cy="189926"/>
            <a:chOff x="0" y="0"/>
            <a:chExt cx="364096" cy="253235"/>
          </a:xfrm>
        </p:grpSpPr>
        <p:sp>
          <p:nvSpPr>
            <p:cNvPr id="50" name="Freeform 50"/>
            <p:cNvSpPr/>
            <p:nvPr/>
          </p:nvSpPr>
          <p:spPr>
            <a:xfrm>
              <a:off x="0" y="0"/>
              <a:ext cx="363982" cy="253238"/>
            </a:xfrm>
            <a:custGeom>
              <a:avLst/>
              <a:gdLst/>
              <a:ahLst/>
              <a:cxnLst/>
              <a:rect l="l" t="t" r="r" b="b"/>
              <a:pathLst>
                <a:path w="363982" h="253238">
                  <a:moveTo>
                    <a:pt x="177927" y="0"/>
                  </a:moveTo>
                  <a:cubicBezTo>
                    <a:pt x="285115" y="0"/>
                    <a:pt x="363982" y="143256"/>
                    <a:pt x="279273" y="216789"/>
                  </a:cubicBezTo>
                  <a:cubicBezTo>
                    <a:pt x="262636" y="229997"/>
                    <a:pt x="242697" y="243332"/>
                    <a:pt x="219583" y="246634"/>
                  </a:cubicBezTo>
                  <a:cubicBezTo>
                    <a:pt x="201168" y="251206"/>
                    <a:pt x="184150" y="253238"/>
                    <a:pt x="168529" y="253238"/>
                  </a:cubicBezTo>
                  <a:cubicBezTo>
                    <a:pt x="23622" y="253238"/>
                    <a:pt x="0" y="74168"/>
                    <a:pt x="119888" y="14351"/>
                  </a:cubicBezTo>
                  <a:cubicBezTo>
                    <a:pt x="139700" y="4318"/>
                    <a:pt x="159258" y="0"/>
                    <a:pt x="177927" y="0"/>
                  </a:cubicBezTo>
                  <a:close/>
                </a:path>
              </a:pathLst>
            </a:custGeom>
            <a:solidFill>
              <a:srgbClr val="E9E9E9"/>
            </a:solidFill>
          </p:spPr>
        </p:sp>
      </p:grpSp>
      <p:grpSp>
        <p:nvGrpSpPr>
          <p:cNvPr id="51" name="Group 51"/>
          <p:cNvGrpSpPr/>
          <p:nvPr/>
        </p:nvGrpSpPr>
        <p:grpSpPr>
          <a:xfrm rot="-10800000">
            <a:off x="7143232" y="2700508"/>
            <a:ext cx="231628" cy="205896"/>
            <a:chOff x="0" y="0"/>
            <a:chExt cx="308837" cy="274528"/>
          </a:xfrm>
        </p:grpSpPr>
        <p:sp>
          <p:nvSpPr>
            <p:cNvPr id="52" name="Freeform 52"/>
            <p:cNvSpPr/>
            <p:nvPr/>
          </p:nvSpPr>
          <p:spPr>
            <a:xfrm>
              <a:off x="127" y="0"/>
              <a:ext cx="308737" cy="274574"/>
            </a:xfrm>
            <a:custGeom>
              <a:avLst/>
              <a:gdLst/>
              <a:ahLst/>
              <a:cxnLst/>
              <a:rect l="l" t="t" r="r" b="b"/>
              <a:pathLst>
                <a:path w="308737" h="274574">
                  <a:moveTo>
                    <a:pt x="178816" y="0"/>
                  </a:moveTo>
                  <a:cubicBezTo>
                    <a:pt x="229997" y="0"/>
                    <a:pt x="269240" y="50292"/>
                    <a:pt x="282067" y="86614"/>
                  </a:cubicBezTo>
                  <a:cubicBezTo>
                    <a:pt x="302006" y="146304"/>
                    <a:pt x="308737" y="206121"/>
                    <a:pt x="252222" y="245999"/>
                  </a:cubicBezTo>
                  <a:cubicBezTo>
                    <a:pt x="228854" y="263017"/>
                    <a:pt x="186309" y="274574"/>
                    <a:pt x="147447" y="274574"/>
                  </a:cubicBezTo>
                  <a:cubicBezTo>
                    <a:pt x="125603" y="274574"/>
                    <a:pt x="104902" y="270891"/>
                    <a:pt x="89408" y="262509"/>
                  </a:cubicBezTo>
                  <a:cubicBezTo>
                    <a:pt x="0" y="206121"/>
                    <a:pt x="53086" y="50165"/>
                    <a:pt x="132715" y="13589"/>
                  </a:cubicBezTo>
                  <a:cubicBezTo>
                    <a:pt x="148844" y="4064"/>
                    <a:pt x="164338" y="0"/>
                    <a:pt x="178816" y="0"/>
                  </a:cubicBezTo>
                  <a:close/>
                </a:path>
              </a:pathLst>
            </a:custGeom>
            <a:solidFill>
              <a:srgbClr val="E9E9E9"/>
            </a:solidFill>
          </p:spPr>
        </p:sp>
      </p:grpSp>
      <p:grpSp>
        <p:nvGrpSpPr>
          <p:cNvPr id="53" name="Group 53"/>
          <p:cNvGrpSpPr/>
          <p:nvPr/>
        </p:nvGrpSpPr>
        <p:grpSpPr>
          <a:xfrm rot="-10800000">
            <a:off x="652948" y="2870104"/>
            <a:ext cx="244076" cy="180672"/>
            <a:chOff x="0" y="0"/>
            <a:chExt cx="325435" cy="240896"/>
          </a:xfrm>
        </p:grpSpPr>
        <p:sp>
          <p:nvSpPr>
            <p:cNvPr id="54" name="Freeform 54"/>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E9E9E9"/>
            </a:solidFill>
          </p:spPr>
        </p:sp>
      </p:grpSp>
      <p:grpSp>
        <p:nvGrpSpPr>
          <p:cNvPr id="55" name="Group 55"/>
          <p:cNvGrpSpPr/>
          <p:nvPr/>
        </p:nvGrpSpPr>
        <p:grpSpPr>
          <a:xfrm rot="-10800000">
            <a:off x="210472" y="6443188"/>
            <a:ext cx="173884" cy="186322"/>
            <a:chOff x="0" y="0"/>
            <a:chExt cx="231845" cy="248429"/>
          </a:xfrm>
        </p:grpSpPr>
        <p:sp>
          <p:nvSpPr>
            <p:cNvPr id="56" name="Freeform 56"/>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E9E9E9"/>
            </a:solidFill>
          </p:spPr>
        </p:sp>
      </p:grpSp>
      <p:grpSp>
        <p:nvGrpSpPr>
          <p:cNvPr id="57" name="Group 57"/>
          <p:cNvGrpSpPr/>
          <p:nvPr/>
        </p:nvGrpSpPr>
        <p:grpSpPr>
          <a:xfrm rot="-10800000">
            <a:off x="1333520" y="4307090"/>
            <a:ext cx="273072" cy="208600"/>
            <a:chOff x="0" y="0"/>
            <a:chExt cx="364096" cy="278133"/>
          </a:xfrm>
        </p:grpSpPr>
        <p:sp>
          <p:nvSpPr>
            <p:cNvPr id="58" name="Freeform 58"/>
            <p:cNvSpPr/>
            <p:nvPr/>
          </p:nvSpPr>
          <p:spPr>
            <a:xfrm>
              <a:off x="127" y="0"/>
              <a:ext cx="363982" cy="278130"/>
            </a:xfrm>
            <a:custGeom>
              <a:avLst/>
              <a:gdLst/>
              <a:ahLst/>
              <a:cxnLst/>
              <a:rect l="l" t="t" r="r" b="b"/>
              <a:pathLst>
                <a:path w="363982" h="278130">
                  <a:moveTo>
                    <a:pt x="213106" y="0"/>
                  </a:moveTo>
                  <a:cubicBezTo>
                    <a:pt x="220345" y="0"/>
                    <a:pt x="227838" y="381"/>
                    <a:pt x="235458" y="1143"/>
                  </a:cubicBezTo>
                  <a:cubicBezTo>
                    <a:pt x="255397" y="4445"/>
                    <a:pt x="271907" y="17780"/>
                    <a:pt x="285242" y="30988"/>
                  </a:cubicBezTo>
                  <a:cubicBezTo>
                    <a:pt x="363982" y="109728"/>
                    <a:pt x="314198" y="278130"/>
                    <a:pt x="203962" y="278130"/>
                  </a:cubicBezTo>
                  <a:cubicBezTo>
                    <a:pt x="198120" y="278130"/>
                    <a:pt x="191897" y="277749"/>
                    <a:pt x="185674" y="276733"/>
                  </a:cubicBezTo>
                  <a:cubicBezTo>
                    <a:pt x="0" y="250952"/>
                    <a:pt x="18034" y="0"/>
                    <a:pt x="213106" y="0"/>
                  </a:cubicBezTo>
                  <a:close/>
                </a:path>
              </a:pathLst>
            </a:custGeom>
            <a:solidFill>
              <a:srgbClr val="E9E9E9"/>
            </a:solidFill>
          </p:spPr>
        </p:sp>
      </p:grpSp>
      <p:grpSp>
        <p:nvGrpSpPr>
          <p:cNvPr id="59" name="Group 59"/>
          <p:cNvGrpSpPr/>
          <p:nvPr/>
        </p:nvGrpSpPr>
        <p:grpSpPr>
          <a:xfrm rot="-10800000">
            <a:off x="1756886" y="7823256"/>
            <a:ext cx="246370" cy="207616"/>
            <a:chOff x="0" y="0"/>
            <a:chExt cx="328493" cy="276821"/>
          </a:xfrm>
        </p:grpSpPr>
        <p:sp>
          <p:nvSpPr>
            <p:cNvPr id="60" name="Freeform 60"/>
            <p:cNvSpPr/>
            <p:nvPr/>
          </p:nvSpPr>
          <p:spPr>
            <a:xfrm>
              <a:off x="127" y="0"/>
              <a:ext cx="328295" cy="276733"/>
            </a:xfrm>
            <a:custGeom>
              <a:avLst/>
              <a:gdLst/>
              <a:ahLst/>
              <a:cxnLst/>
              <a:rect l="l" t="t" r="r" b="b"/>
              <a:pathLst>
                <a:path w="328295" h="276733">
                  <a:moveTo>
                    <a:pt x="118237" y="0"/>
                  </a:moveTo>
                  <a:cubicBezTo>
                    <a:pt x="231521" y="0"/>
                    <a:pt x="328295" y="113792"/>
                    <a:pt x="282194" y="197485"/>
                  </a:cubicBezTo>
                  <a:cubicBezTo>
                    <a:pt x="228981" y="224028"/>
                    <a:pt x="179197" y="250571"/>
                    <a:pt x="126111" y="273812"/>
                  </a:cubicBezTo>
                  <a:cubicBezTo>
                    <a:pt x="120396" y="275844"/>
                    <a:pt x="114554" y="276733"/>
                    <a:pt x="108712" y="276733"/>
                  </a:cubicBezTo>
                  <a:cubicBezTo>
                    <a:pt x="67183" y="276733"/>
                    <a:pt x="25273" y="229108"/>
                    <a:pt x="16510" y="194183"/>
                  </a:cubicBezTo>
                  <a:cubicBezTo>
                    <a:pt x="0" y="114427"/>
                    <a:pt x="29845" y="68072"/>
                    <a:pt x="66421" y="8255"/>
                  </a:cubicBezTo>
                  <a:cubicBezTo>
                    <a:pt x="83693" y="2667"/>
                    <a:pt x="101092" y="0"/>
                    <a:pt x="118237" y="0"/>
                  </a:cubicBezTo>
                  <a:close/>
                </a:path>
              </a:pathLst>
            </a:custGeom>
            <a:solidFill>
              <a:srgbClr val="E9E9E9"/>
            </a:solidFill>
          </p:spPr>
        </p:sp>
      </p:grpSp>
      <p:grpSp>
        <p:nvGrpSpPr>
          <p:cNvPr id="61" name="Group 61"/>
          <p:cNvGrpSpPr/>
          <p:nvPr/>
        </p:nvGrpSpPr>
        <p:grpSpPr>
          <a:xfrm rot="-10800000">
            <a:off x="5218896" y="728688"/>
            <a:ext cx="213362" cy="198608"/>
            <a:chOff x="0" y="0"/>
            <a:chExt cx="284483" cy="264811"/>
          </a:xfrm>
        </p:grpSpPr>
        <p:sp>
          <p:nvSpPr>
            <p:cNvPr id="62" name="Freeform 62"/>
            <p:cNvSpPr/>
            <p:nvPr/>
          </p:nvSpPr>
          <p:spPr>
            <a:xfrm>
              <a:off x="127" y="127"/>
              <a:ext cx="284353" cy="264668"/>
            </a:xfrm>
            <a:custGeom>
              <a:avLst/>
              <a:gdLst/>
              <a:ahLst/>
              <a:cxnLst/>
              <a:rect l="l" t="t" r="r" b="b"/>
              <a:pathLst>
                <a:path w="284353" h="264668">
                  <a:moveTo>
                    <a:pt x="190881" y="0"/>
                  </a:moveTo>
                  <a:cubicBezTo>
                    <a:pt x="208534" y="0"/>
                    <a:pt x="225552" y="3937"/>
                    <a:pt x="241173" y="12827"/>
                  </a:cubicBezTo>
                  <a:cubicBezTo>
                    <a:pt x="284353" y="42799"/>
                    <a:pt x="277622" y="95758"/>
                    <a:pt x="264287" y="142367"/>
                  </a:cubicBezTo>
                  <a:cubicBezTo>
                    <a:pt x="257683" y="172212"/>
                    <a:pt x="241173" y="198882"/>
                    <a:pt x="227838" y="215392"/>
                  </a:cubicBezTo>
                  <a:cubicBezTo>
                    <a:pt x="203327" y="246126"/>
                    <a:pt x="154559" y="264668"/>
                    <a:pt x="108966" y="264668"/>
                  </a:cubicBezTo>
                  <a:cubicBezTo>
                    <a:pt x="56007" y="264668"/>
                    <a:pt x="7239" y="239522"/>
                    <a:pt x="5334" y="178816"/>
                  </a:cubicBezTo>
                  <a:cubicBezTo>
                    <a:pt x="0" y="98552"/>
                    <a:pt x="102616" y="0"/>
                    <a:pt x="190881" y="0"/>
                  </a:cubicBezTo>
                  <a:close/>
                </a:path>
              </a:pathLst>
            </a:custGeom>
            <a:solidFill>
              <a:srgbClr val="E9E9E9"/>
            </a:solidFill>
          </p:spPr>
        </p:sp>
      </p:grpSp>
      <p:grpSp>
        <p:nvGrpSpPr>
          <p:cNvPr id="63" name="Group 63"/>
          <p:cNvGrpSpPr/>
          <p:nvPr/>
        </p:nvGrpSpPr>
        <p:grpSpPr>
          <a:xfrm rot="-10800000">
            <a:off x="17669708" y="4120188"/>
            <a:ext cx="219096" cy="193530"/>
            <a:chOff x="0" y="0"/>
            <a:chExt cx="292128" cy="258040"/>
          </a:xfrm>
        </p:grpSpPr>
        <p:sp>
          <p:nvSpPr>
            <p:cNvPr id="64" name="Freeform 64"/>
            <p:cNvSpPr/>
            <p:nvPr/>
          </p:nvSpPr>
          <p:spPr>
            <a:xfrm>
              <a:off x="0" y="127"/>
              <a:ext cx="292100" cy="257937"/>
            </a:xfrm>
            <a:custGeom>
              <a:avLst/>
              <a:gdLst/>
              <a:ahLst/>
              <a:cxnLst/>
              <a:rect l="l" t="t" r="r" b="b"/>
              <a:pathLst>
                <a:path w="292100" h="257937">
                  <a:moveTo>
                    <a:pt x="130175" y="0"/>
                  </a:moveTo>
                  <a:cubicBezTo>
                    <a:pt x="172720" y="0"/>
                    <a:pt x="221869" y="17018"/>
                    <a:pt x="258953" y="51181"/>
                  </a:cubicBezTo>
                  <a:cubicBezTo>
                    <a:pt x="272288" y="61087"/>
                    <a:pt x="282194" y="70993"/>
                    <a:pt x="285496" y="84328"/>
                  </a:cubicBezTo>
                  <a:cubicBezTo>
                    <a:pt x="292100" y="104140"/>
                    <a:pt x="285496" y="130683"/>
                    <a:pt x="268859" y="150622"/>
                  </a:cubicBezTo>
                  <a:cubicBezTo>
                    <a:pt x="239014" y="187198"/>
                    <a:pt x="185801" y="233553"/>
                    <a:pt x="142748" y="256921"/>
                  </a:cubicBezTo>
                  <a:cubicBezTo>
                    <a:pt x="141097" y="257556"/>
                    <a:pt x="139065" y="257937"/>
                    <a:pt x="136779" y="257937"/>
                  </a:cubicBezTo>
                  <a:cubicBezTo>
                    <a:pt x="101981" y="257937"/>
                    <a:pt x="0" y="191643"/>
                    <a:pt x="0" y="157353"/>
                  </a:cubicBezTo>
                  <a:cubicBezTo>
                    <a:pt x="0" y="67818"/>
                    <a:pt x="49784" y="14605"/>
                    <a:pt x="109474" y="1397"/>
                  </a:cubicBezTo>
                  <a:cubicBezTo>
                    <a:pt x="116205" y="381"/>
                    <a:pt x="123063" y="0"/>
                    <a:pt x="130175" y="0"/>
                  </a:cubicBezTo>
                  <a:close/>
                </a:path>
              </a:pathLst>
            </a:custGeom>
            <a:solidFill>
              <a:srgbClr val="E9E9E9"/>
            </a:solidFill>
          </p:spPr>
        </p:sp>
      </p:grpSp>
      <p:grpSp>
        <p:nvGrpSpPr>
          <p:cNvPr id="65" name="Group 65"/>
          <p:cNvGrpSpPr/>
          <p:nvPr/>
        </p:nvGrpSpPr>
        <p:grpSpPr>
          <a:xfrm rot="-10800000">
            <a:off x="16344406" y="3670124"/>
            <a:ext cx="241538" cy="201556"/>
            <a:chOff x="0" y="0"/>
            <a:chExt cx="322051" cy="268741"/>
          </a:xfrm>
        </p:grpSpPr>
        <p:sp>
          <p:nvSpPr>
            <p:cNvPr id="66" name="Freeform 66"/>
            <p:cNvSpPr/>
            <p:nvPr/>
          </p:nvSpPr>
          <p:spPr>
            <a:xfrm>
              <a:off x="0" y="127"/>
              <a:ext cx="321945" cy="268605"/>
            </a:xfrm>
            <a:custGeom>
              <a:avLst/>
              <a:gdLst/>
              <a:ahLst/>
              <a:cxnLst/>
              <a:rect l="l" t="t" r="r" b="b"/>
              <a:pathLst>
                <a:path w="321945" h="268605">
                  <a:moveTo>
                    <a:pt x="159639" y="0"/>
                  </a:moveTo>
                  <a:cubicBezTo>
                    <a:pt x="211582" y="0"/>
                    <a:pt x="266827" y="25019"/>
                    <a:pt x="312039" y="75692"/>
                  </a:cubicBezTo>
                  <a:lnTo>
                    <a:pt x="321945" y="89027"/>
                  </a:lnTo>
                  <a:cubicBezTo>
                    <a:pt x="312166" y="166370"/>
                    <a:pt x="265176" y="268605"/>
                    <a:pt x="180467" y="268605"/>
                  </a:cubicBezTo>
                  <a:cubicBezTo>
                    <a:pt x="177800" y="268605"/>
                    <a:pt x="175260" y="268478"/>
                    <a:pt x="172466" y="268224"/>
                  </a:cubicBezTo>
                  <a:cubicBezTo>
                    <a:pt x="109601" y="258191"/>
                    <a:pt x="23241" y="195199"/>
                    <a:pt x="0" y="135509"/>
                  </a:cubicBezTo>
                  <a:cubicBezTo>
                    <a:pt x="24892" y="45720"/>
                    <a:pt x="89281" y="0"/>
                    <a:pt x="159639" y="0"/>
                  </a:cubicBezTo>
                  <a:close/>
                </a:path>
              </a:pathLst>
            </a:custGeom>
            <a:solidFill>
              <a:srgbClr val="E9E9E9"/>
            </a:solidFill>
          </p:spPr>
        </p:sp>
      </p:grpSp>
      <p:grpSp>
        <p:nvGrpSpPr>
          <p:cNvPr id="67" name="Group 67"/>
          <p:cNvGrpSpPr/>
          <p:nvPr/>
        </p:nvGrpSpPr>
        <p:grpSpPr>
          <a:xfrm rot="-10800000">
            <a:off x="16366802" y="2970820"/>
            <a:ext cx="196736" cy="189270"/>
            <a:chOff x="0" y="0"/>
            <a:chExt cx="262315" cy="252360"/>
          </a:xfrm>
        </p:grpSpPr>
        <p:sp>
          <p:nvSpPr>
            <p:cNvPr id="68" name="Freeform 68"/>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E9E9E9"/>
            </a:solidFill>
          </p:spPr>
        </p:sp>
      </p:grpSp>
      <p:grpSp>
        <p:nvGrpSpPr>
          <p:cNvPr id="69" name="Group 69"/>
          <p:cNvGrpSpPr/>
          <p:nvPr/>
        </p:nvGrpSpPr>
        <p:grpSpPr>
          <a:xfrm rot="-10800000">
            <a:off x="7690954" y="2558840"/>
            <a:ext cx="253332" cy="179280"/>
            <a:chOff x="0" y="0"/>
            <a:chExt cx="337776" cy="239040"/>
          </a:xfrm>
        </p:grpSpPr>
        <p:sp>
          <p:nvSpPr>
            <p:cNvPr id="70" name="Freeform 70"/>
            <p:cNvSpPr/>
            <p:nvPr/>
          </p:nvSpPr>
          <p:spPr>
            <a:xfrm>
              <a:off x="0" y="127"/>
              <a:ext cx="337566" cy="238887"/>
            </a:xfrm>
            <a:custGeom>
              <a:avLst/>
              <a:gdLst/>
              <a:ahLst/>
              <a:cxnLst/>
              <a:rect l="l" t="t" r="r" b="b"/>
              <a:pathLst>
                <a:path w="337566" h="238887">
                  <a:moveTo>
                    <a:pt x="96520" y="0"/>
                  </a:moveTo>
                  <a:cubicBezTo>
                    <a:pt x="147447" y="0"/>
                    <a:pt x="206502" y="22098"/>
                    <a:pt x="242316" y="48133"/>
                  </a:cubicBezTo>
                  <a:lnTo>
                    <a:pt x="248920" y="58039"/>
                  </a:lnTo>
                  <a:cubicBezTo>
                    <a:pt x="337566" y="138684"/>
                    <a:pt x="217297" y="238887"/>
                    <a:pt x="115570" y="238887"/>
                  </a:cubicBezTo>
                  <a:cubicBezTo>
                    <a:pt x="91694" y="238887"/>
                    <a:pt x="68707" y="233299"/>
                    <a:pt x="49657" y="220599"/>
                  </a:cubicBezTo>
                  <a:cubicBezTo>
                    <a:pt x="16637" y="197485"/>
                    <a:pt x="0" y="127762"/>
                    <a:pt x="0" y="91313"/>
                  </a:cubicBezTo>
                  <a:cubicBezTo>
                    <a:pt x="0" y="23622"/>
                    <a:pt x="43942" y="0"/>
                    <a:pt x="96520" y="0"/>
                  </a:cubicBezTo>
                  <a:close/>
                </a:path>
              </a:pathLst>
            </a:custGeom>
            <a:solidFill>
              <a:srgbClr val="E9E9E9"/>
            </a:solidFill>
          </p:spPr>
        </p:sp>
      </p:grpSp>
      <p:grpSp>
        <p:nvGrpSpPr>
          <p:cNvPr id="71" name="Group 71"/>
          <p:cNvGrpSpPr/>
          <p:nvPr/>
        </p:nvGrpSpPr>
        <p:grpSpPr>
          <a:xfrm rot="-10800000">
            <a:off x="15891294" y="1653940"/>
            <a:ext cx="256526" cy="210974"/>
            <a:chOff x="0" y="0"/>
            <a:chExt cx="342035" cy="281299"/>
          </a:xfrm>
        </p:grpSpPr>
        <p:sp>
          <p:nvSpPr>
            <p:cNvPr id="72" name="Freeform 72"/>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E9E9E9"/>
            </a:solidFill>
          </p:spPr>
        </p:sp>
      </p:grpSp>
      <p:grpSp>
        <p:nvGrpSpPr>
          <p:cNvPr id="73" name="Group 73"/>
          <p:cNvGrpSpPr/>
          <p:nvPr/>
        </p:nvGrpSpPr>
        <p:grpSpPr>
          <a:xfrm rot="-10800000">
            <a:off x="12378656" y="455912"/>
            <a:ext cx="235476" cy="187714"/>
            <a:chOff x="0" y="0"/>
            <a:chExt cx="313968" cy="250285"/>
          </a:xfrm>
        </p:grpSpPr>
        <p:sp>
          <p:nvSpPr>
            <p:cNvPr id="74" name="Freeform 74"/>
            <p:cNvSpPr/>
            <p:nvPr/>
          </p:nvSpPr>
          <p:spPr>
            <a:xfrm>
              <a:off x="0" y="0"/>
              <a:ext cx="313944" cy="250190"/>
            </a:xfrm>
            <a:custGeom>
              <a:avLst/>
              <a:gdLst/>
              <a:ahLst/>
              <a:cxnLst/>
              <a:rect l="l" t="t" r="r" b="b"/>
              <a:pathLst>
                <a:path w="313944" h="250190">
                  <a:moveTo>
                    <a:pt x="206502" y="0"/>
                  </a:moveTo>
                  <a:cubicBezTo>
                    <a:pt x="235839" y="0"/>
                    <a:pt x="264160" y="5842"/>
                    <a:pt x="280797" y="27432"/>
                  </a:cubicBezTo>
                  <a:cubicBezTo>
                    <a:pt x="313944" y="73787"/>
                    <a:pt x="300736" y="210058"/>
                    <a:pt x="247650" y="243205"/>
                  </a:cubicBezTo>
                  <a:cubicBezTo>
                    <a:pt x="237363" y="248031"/>
                    <a:pt x="224790" y="250190"/>
                    <a:pt x="210820" y="250190"/>
                  </a:cubicBezTo>
                  <a:cubicBezTo>
                    <a:pt x="129413" y="250190"/>
                    <a:pt x="0" y="174625"/>
                    <a:pt x="8509" y="103759"/>
                  </a:cubicBezTo>
                  <a:cubicBezTo>
                    <a:pt x="11938" y="37338"/>
                    <a:pt x="68199" y="10795"/>
                    <a:pt x="124714" y="7493"/>
                  </a:cubicBezTo>
                  <a:cubicBezTo>
                    <a:pt x="146304" y="5842"/>
                    <a:pt x="177038" y="0"/>
                    <a:pt x="206502" y="0"/>
                  </a:cubicBezTo>
                  <a:close/>
                </a:path>
              </a:pathLst>
            </a:custGeom>
            <a:solidFill>
              <a:srgbClr val="E9E9E9"/>
            </a:solidFill>
          </p:spPr>
        </p:sp>
      </p:grpSp>
      <p:grpSp>
        <p:nvGrpSpPr>
          <p:cNvPr id="75" name="Group 75"/>
          <p:cNvGrpSpPr/>
          <p:nvPr/>
        </p:nvGrpSpPr>
        <p:grpSpPr>
          <a:xfrm rot="-10800000">
            <a:off x="9139906" y="9449280"/>
            <a:ext cx="258738" cy="192628"/>
            <a:chOff x="0" y="0"/>
            <a:chExt cx="344984" cy="256837"/>
          </a:xfrm>
        </p:grpSpPr>
        <p:sp>
          <p:nvSpPr>
            <p:cNvPr id="76" name="Freeform 76"/>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E9E9E9"/>
            </a:solidFill>
          </p:spPr>
        </p:sp>
      </p:grpSp>
      <p:grpSp>
        <p:nvGrpSpPr>
          <p:cNvPr id="77" name="Group 77"/>
          <p:cNvGrpSpPr/>
          <p:nvPr/>
        </p:nvGrpSpPr>
        <p:grpSpPr>
          <a:xfrm rot="-10800000">
            <a:off x="12156950" y="9251798"/>
            <a:ext cx="221716" cy="192792"/>
            <a:chOff x="0" y="0"/>
            <a:chExt cx="295621" cy="257056"/>
          </a:xfrm>
        </p:grpSpPr>
        <p:sp>
          <p:nvSpPr>
            <p:cNvPr id="78" name="Freeform 78"/>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E9E9E9"/>
            </a:solidFill>
          </p:spPr>
        </p:sp>
      </p:grpSp>
      <p:grpSp>
        <p:nvGrpSpPr>
          <p:cNvPr id="79" name="Group 79"/>
          <p:cNvGrpSpPr/>
          <p:nvPr/>
        </p:nvGrpSpPr>
        <p:grpSpPr>
          <a:xfrm rot="-10800000">
            <a:off x="4762338" y="9333674"/>
            <a:ext cx="239080" cy="200736"/>
            <a:chOff x="0" y="0"/>
            <a:chExt cx="318773" cy="267648"/>
          </a:xfrm>
        </p:grpSpPr>
        <p:sp>
          <p:nvSpPr>
            <p:cNvPr id="80" name="Freeform 80"/>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E9E9E9"/>
            </a:solidFill>
          </p:spPr>
        </p:sp>
      </p:grpSp>
      <p:grpSp>
        <p:nvGrpSpPr>
          <p:cNvPr id="81" name="Group 81"/>
          <p:cNvGrpSpPr/>
          <p:nvPr/>
        </p:nvGrpSpPr>
        <p:grpSpPr>
          <a:xfrm rot="-10800000">
            <a:off x="10192840" y="1914308"/>
            <a:ext cx="197146" cy="176004"/>
            <a:chOff x="0" y="0"/>
            <a:chExt cx="262861" cy="234672"/>
          </a:xfrm>
        </p:grpSpPr>
        <p:sp>
          <p:nvSpPr>
            <p:cNvPr id="82" name="Freeform 82"/>
            <p:cNvSpPr/>
            <p:nvPr/>
          </p:nvSpPr>
          <p:spPr>
            <a:xfrm>
              <a:off x="127" y="0"/>
              <a:ext cx="262636" cy="234569"/>
            </a:xfrm>
            <a:custGeom>
              <a:avLst/>
              <a:gdLst/>
              <a:ahLst/>
              <a:cxnLst/>
              <a:rect l="l" t="t" r="r" b="b"/>
              <a:pathLst>
                <a:path w="262636" h="234569">
                  <a:moveTo>
                    <a:pt x="124206" y="0"/>
                  </a:moveTo>
                  <a:cubicBezTo>
                    <a:pt x="126111" y="0"/>
                    <a:pt x="128016" y="127"/>
                    <a:pt x="129794" y="254"/>
                  </a:cubicBezTo>
                  <a:cubicBezTo>
                    <a:pt x="186309" y="3556"/>
                    <a:pt x="252603" y="46736"/>
                    <a:pt x="262636" y="103124"/>
                  </a:cubicBezTo>
                  <a:lnTo>
                    <a:pt x="262636" y="123063"/>
                  </a:lnTo>
                  <a:cubicBezTo>
                    <a:pt x="259842" y="200533"/>
                    <a:pt x="209677" y="234569"/>
                    <a:pt x="154432" y="234569"/>
                  </a:cubicBezTo>
                  <a:cubicBezTo>
                    <a:pt x="81661" y="234569"/>
                    <a:pt x="0" y="175895"/>
                    <a:pt x="3683" y="79883"/>
                  </a:cubicBezTo>
                  <a:cubicBezTo>
                    <a:pt x="6858" y="38481"/>
                    <a:pt x="77470" y="0"/>
                    <a:pt x="124206" y="0"/>
                  </a:cubicBezTo>
                  <a:close/>
                </a:path>
              </a:pathLst>
            </a:custGeom>
            <a:solidFill>
              <a:srgbClr val="E9E9E9"/>
            </a:solidFill>
          </p:spPr>
        </p:sp>
      </p:grpSp>
      <p:grpSp>
        <p:nvGrpSpPr>
          <p:cNvPr id="83" name="Group 83"/>
          <p:cNvGrpSpPr/>
          <p:nvPr/>
        </p:nvGrpSpPr>
        <p:grpSpPr>
          <a:xfrm rot="-10800000">
            <a:off x="13787708" y="2378204"/>
            <a:ext cx="214182" cy="216626"/>
            <a:chOff x="0" y="0"/>
            <a:chExt cx="285576" cy="288835"/>
          </a:xfrm>
        </p:grpSpPr>
        <p:sp>
          <p:nvSpPr>
            <p:cNvPr id="84" name="Freeform 84"/>
            <p:cNvSpPr/>
            <p:nvPr/>
          </p:nvSpPr>
          <p:spPr>
            <a:xfrm>
              <a:off x="0" y="127"/>
              <a:ext cx="285496" cy="288544"/>
            </a:xfrm>
            <a:custGeom>
              <a:avLst/>
              <a:gdLst/>
              <a:ahLst/>
              <a:cxnLst/>
              <a:rect l="l" t="t" r="r" b="b"/>
              <a:pathLst>
                <a:path w="285496" h="288544">
                  <a:moveTo>
                    <a:pt x="157099" y="0"/>
                  </a:moveTo>
                  <a:cubicBezTo>
                    <a:pt x="170180" y="0"/>
                    <a:pt x="183261" y="3556"/>
                    <a:pt x="195834" y="12192"/>
                  </a:cubicBezTo>
                  <a:cubicBezTo>
                    <a:pt x="228981" y="38862"/>
                    <a:pt x="248920" y="105156"/>
                    <a:pt x="262255" y="141732"/>
                  </a:cubicBezTo>
                  <a:cubicBezTo>
                    <a:pt x="285496" y="211455"/>
                    <a:pt x="212471" y="247904"/>
                    <a:pt x="172593" y="277749"/>
                  </a:cubicBezTo>
                  <a:cubicBezTo>
                    <a:pt x="164465" y="285115"/>
                    <a:pt x="153416" y="288544"/>
                    <a:pt x="140462" y="288544"/>
                  </a:cubicBezTo>
                  <a:cubicBezTo>
                    <a:pt x="89789" y="288544"/>
                    <a:pt x="13208" y="235077"/>
                    <a:pt x="0" y="158242"/>
                  </a:cubicBezTo>
                  <a:cubicBezTo>
                    <a:pt x="16764" y="138303"/>
                    <a:pt x="16764" y="91948"/>
                    <a:pt x="46482" y="61976"/>
                  </a:cubicBezTo>
                  <a:cubicBezTo>
                    <a:pt x="74422" y="36830"/>
                    <a:pt x="115697" y="0"/>
                    <a:pt x="157099" y="0"/>
                  </a:cubicBezTo>
                  <a:close/>
                </a:path>
              </a:pathLst>
            </a:custGeom>
            <a:solidFill>
              <a:srgbClr val="E9E9E9"/>
            </a:solidFill>
          </p:spPr>
        </p:sp>
      </p:grpSp>
      <p:grpSp>
        <p:nvGrpSpPr>
          <p:cNvPr id="85" name="Group 85"/>
          <p:cNvGrpSpPr/>
          <p:nvPr/>
        </p:nvGrpSpPr>
        <p:grpSpPr>
          <a:xfrm rot="-10800000">
            <a:off x="14916664" y="2385370"/>
            <a:ext cx="206728" cy="202294"/>
            <a:chOff x="0" y="0"/>
            <a:chExt cx="275637" cy="269725"/>
          </a:xfrm>
        </p:grpSpPr>
        <p:sp>
          <p:nvSpPr>
            <p:cNvPr id="86" name="Freeform 86"/>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E9E9E9"/>
            </a:solidFill>
          </p:spPr>
        </p:sp>
      </p:grpSp>
      <p:grpSp>
        <p:nvGrpSpPr>
          <p:cNvPr id="87" name="Group 87"/>
          <p:cNvGrpSpPr/>
          <p:nvPr/>
        </p:nvGrpSpPr>
        <p:grpSpPr>
          <a:xfrm rot="-10800000">
            <a:off x="13272706" y="2899186"/>
            <a:ext cx="278558" cy="190990"/>
            <a:chOff x="0" y="0"/>
            <a:chExt cx="371411" cy="254653"/>
          </a:xfrm>
        </p:grpSpPr>
        <p:sp>
          <p:nvSpPr>
            <p:cNvPr id="88" name="Freeform 88"/>
            <p:cNvSpPr/>
            <p:nvPr/>
          </p:nvSpPr>
          <p:spPr>
            <a:xfrm>
              <a:off x="0" y="127"/>
              <a:ext cx="371348" cy="254381"/>
            </a:xfrm>
            <a:custGeom>
              <a:avLst/>
              <a:gdLst/>
              <a:ahLst/>
              <a:cxnLst/>
              <a:rect l="l" t="t" r="r" b="b"/>
              <a:pathLst>
                <a:path w="371348" h="254381">
                  <a:moveTo>
                    <a:pt x="197612" y="0"/>
                  </a:moveTo>
                  <a:cubicBezTo>
                    <a:pt x="327914" y="0"/>
                    <a:pt x="371348" y="194310"/>
                    <a:pt x="255651" y="241173"/>
                  </a:cubicBezTo>
                  <a:cubicBezTo>
                    <a:pt x="239014" y="251079"/>
                    <a:pt x="219075" y="254381"/>
                    <a:pt x="189230" y="254381"/>
                  </a:cubicBezTo>
                  <a:cubicBezTo>
                    <a:pt x="0" y="234569"/>
                    <a:pt x="29972" y="22098"/>
                    <a:pt x="172593" y="2159"/>
                  </a:cubicBezTo>
                  <a:cubicBezTo>
                    <a:pt x="181229" y="635"/>
                    <a:pt x="189484" y="0"/>
                    <a:pt x="197485" y="0"/>
                  </a:cubicBezTo>
                  <a:close/>
                </a:path>
              </a:pathLst>
            </a:custGeom>
            <a:solidFill>
              <a:srgbClr val="E9E9E9"/>
            </a:solidFill>
          </p:spPr>
        </p:sp>
      </p:grpSp>
      <p:grpSp>
        <p:nvGrpSpPr>
          <p:cNvPr id="89" name="Group 89"/>
          <p:cNvGrpSpPr/>
          <p:nvPr/>
        </p:nvGrpSpPr>
        <p:grpSpPr>
          <a:xfrm rot="-10800000">
            <a:off x="12090114" y="2547988"/>
            <a:ext cx="228842" cy="200982"/>
            <a:chOff x="0" y="0"/>
            <a:chExt cx="305123" cy="267976"/>
          </a:xfrm>
        </p:grpSpPr>
        <p:sp>
          <p:nvSpPr>
            <p:cNvPr id="90" name="Freeform 90"/>
            <p:cNvSpPr/>
            <p:nvPr/>
          </p:nvSpPr>
          <p:spPr>
            <a:xfrm>
              <a:off x="0" y="127"/>
              <a:ext cx="305181" cy="267843"/>
            </a:xfrm>
            <a:custGeom>
              <a:avLst/>
              <a:gdLst/>
              <a:ahLst/>
              <a:cxnLst/>
              <a:rect l="l" t="t" r="r" b="b"/>
              <a:pathLst>
                <a:path w="305181" h="267843">
                  <a:moveTo>
                    <a:pt x="206883" y="0"/>
                  </a:moveTo>
                  <a:cubicBezTo>
                    <a:pt x="277622" y="0"/>
                    <a:pt x="305181" y="76327"/>
                    <a:pt x="302133" y="124841"/>
                  </a:cubicBezTo>
                  <a:cubicBezTo>
                    <a:pt x="302133" y="184531"/>
                    <a:pt x="285496" y="241046"/>
                    <a:pt x="222504" y="264287"/>
                  </a:cubicBezTo>
                  <a:cubicBezTo>
                    <a:pt x="213106" y="266573"/>
                    <a:pt x="201041" y="267843"/>
                    <a:pt x="187833" y="267843"/>
                  </a:cubicBezTo>
                  <a:cubicBezTo>
                    <a:pt x="145034" y="267843"/>
                    <a:pt x="89281" y="254889"/>
                    <a:pt x="66421" y="224409"/>
                  </a:cubicBezTo>
                  <a:cubicBezTo>
                    <a:pt x="0" y="141351"/>
                    <a:pt x="99568" y="11938"/>
                    <a:pt x="185928" y="2032"/>
                  </a:cubicBezTo>
                  <a:cubicBezTo>
                    <a:pt x="193294" y="635"/>
                    <a:pt x="200406" y="0"/>
                    <a:pt x="206883" y="0"/>
                  </a:cubicBezTo>
                  <a:close/>
                </a:path>
              </a:pathLst>
            </a:custGeom>
            <a:solidFill>
              <a:srgbClr val="E9E9E9"/>
            </a:solidFill>
          </p:spPr>
        </p:sp>
      </p:grpSp>
      <p:grpSp>
        <p:nvGrpSpPr>
          <p:cNvPr id="91" name="Group 91"/>
          <p:cNvGrpSpPr/>
          <p:nvPr/>
        </p:nvGrpSpPr>
        <p:grpSpPr>
          <a:xfrm rot="-10800000">
            <a:off x="13227576" y="2239542"/>
            <a:ext cx="246534" cy="177968"/>
            <a:chOff x="0" y="0"/>
            <a:chExt cx="328712" cy="237291"/>
          </a:xfrm>
        </p:grpSpPr>
        <p:sp>
          <p:nvSpPr>
            <p:cNvPr id="92" name="Freeform 92"/>
            <p:cNvSpPr/>
            <p:nvPr/>
          </p:nvSpPr>
          <p:spPr>
            <a:xfrm>
              <a:off x="127" y="0"/>
              <a:ext cx="328549" cy="237109"/>
            </a:xfrm>
            <a:custGeom>
              <a:avLst/>
              <a:gdLst/>
              <a:ahLst/>
              <a:cxnLst/>
              <a:rect l="l" t="t" r="r" b="b"/>
              <a:pathLst>
                <a:path w="328549" h="237109">
                  <a:moveTo>
                    <a:pt x="170307" y="0"/>
                  </a:moveTo>
                  <a:cubicBezTo>
                    <a:pt x="219456" y="0"/>
                    <a:pt x="283845" y="33401"/>
                    <a:pt x="298577" y="74676"/>
                  </a:cubicBezTo>
                  <a:cubicBezTo>
                    <a:pt x="328549" y="157607"/>
                    <a:pt x="275336" y="204089"/>
                    <a:pt x="218948" y="227330"/>
                  </a:cubicBezTo>
                  <a:cubicBezTo>
                    <a:pt x="204597" y="234061"/>
                    <a:pt x="189103" y="237109"/>
                    <a:pt x="173228" y="237109"/>
                  </a:cubicBezTo>
                  <a:cubicBezTo>
                    <a:pt x="111379" y="237109"/>
                    <a:pt x="43561" y="191135"/>
                    <a:pt x="19812" y="140970"/>
                  </a:cubicBezTo>
                  <a:cubicBezTo>
                    <a:pt x="0" y="101219"/>
                    <a:pt x="66294" y="18288"/>
                    <a:pt x="152654" y="1651"/>
                  </a:cubicBezTo>
                  <a:cubicBezTo>
                    <a:pt x="158242" y="508"/>
                    <a:pt x="164084" y="0"/>
                    <a:pt x="170307" y="0"/>
                  </a:cubicBezTo>
                  <a:close/>
                </a:path>
              </a:pathLst>
            </a:custGeom>
            <a:solidFill>
              <a:srgbClr val="E9E9E9"/>
            </a:solidFill>
          </p:spPr>
        </p:sp>
      </p:grpSp>
      <p:grpSp>
        <p:nvGrpSpPr>
          <p:cNvPr id="93" name="Group 93"/>
          <p:cNvGrpSpPr/>
          <p:nvPr/>
        </p:nvGrpSpPr>
        <p:grpSpPr>
          <a:xfrm rot="-10800000">
            <a:off x="11586986" y="2906392"/>
            <a:ext cx="196736" cy="189516"/>
            <a:chOff x="0" y="0"/>
            <a:chExt cx="262315" cy="252688"/>
          </a:xfrm>
        </p:grpSpPr>
        <p:sp>
          <p:nvSpPr>
            <p:cNvPr id="94" name="Freeform 94"/>
            <p:cNvSpPr/>
            <p:nvPr/>
          </p:nvSpPr>
          <p:spPr>
            <a:xfrm>
              <a:off x="0" y="0"/>
              <a:ext cx="262255" cy="252476"/>
            </a:xfrm>
            <a:custGeom>
              <a:avLst/>
              <a:gdLst/>
              <a:ahLst/>
              <a:cxnLst/>
              <a:rect l="l" t="t" r="r" b="b"/>
              <a:pathLst>
                <a:path w="262255" h="252476">
                  <a:moveTo>
                    <a:pt x="129540" y="0"/>
                  </a:moveTo>
                  <a:cubicBezTo>
                    <a:pt x="169291" y="3429"/>
                    <a:pt x="262255" y="33147"/>
                    <a:pt x="262255" y="82931"/>
                  </a:cubicBezTo>
                  <a:cubicBezTo>
                    <a:pt x="262255" y="143256"/>
                    <a:pt x="199517" y="252476"/>
                    <a:pt x="135763" y="252476"/>
                  </a:cubicBezTo>
                  <a:cubicBezTo>
                    <a:pt x="129159" y="252476"/>
                    <a:pt x="122682" y="251333"/>
                    <a:pt x="116205" y="248920"/>
                  </a:cubicBezTo>
                  <a:cubicBezTo>
                    <a:pt x="86360" y="242316"/>
                    <a:pt x="0" y="179324"/>
                    <a:pt x="3429" y="142748"/>
                  </a:cubicBezTo>
                  <a:cubicBezTo>
                    <a:pt x="6604" y="63119"/>
                    <a:pt x="39878" y="0"/>
                    <a:pt x="129540" y="0"/>
                  </a:cubicBezTo>
                  <a:close/>
                </a:path>
              </a:pathLst>
            </a:custGeom>
            <a:solidFill>
              <a:srgbClr val="E9E9E9"/>
            </a:solidFill>
          </p:spPr>
        </p:sp>
      </p:grpSp>
      <p:grpSp>
        <p:nvGrpSpPr>
          <p:cNvPr id="95" name="Group 95"/>
          <p:cNvGrpSpPr/>
          <p:nvPr/>
        </p:nvGrpSpPr>
        <p:grpSpPr>
          <a:xfrm rot="-10800000">
            <a:off x="11905670" y="2075164"/>
            <a:ext cx="199192" cy="169534"/>
            <a:chOff x="0" y="0"/>
            <a:chExt cx="265589" cy="226045"/>
          </a:xfrm>
        </p:grpSpPr>
        <p:sp>
          <p:nvSpPr>
            <p:cNvPr id="96" name="Freeform 96"/>
            <p:cNvSpPr/>
            <p:nvPr/>
          </p:nvSpPr>
          <p:spPr>
            <a:xfrm>
              <a:off x="0" y="0"/>
              <a:ext cx="265557" cy="225933"/>
            </a:xfrm>
            <a:custGeom>
              <a:avLst/>
              <a:gdLst/>
              <a:ahLst/>
              <a:cxnLst/>
              <a:rect l="l" t="t" r="r" b="b"/>
              <a:pathLst>
                <a:path w="265557" h="225933">
                  <a:moveTo>
                    <a:pt x="142748" y="0"/>
                  </a:moveTo>
                  <a:cubicBezTo>
                    <a:pt x="201930" y="0"/>
                    <a:pt x="241173" y="45466"/>
                    <a:pt x="258953" y="106426"/>
                  </a:cubicBezTo>
                  <a:cubicBezTo>
                    <a:pt x="265557" y="139573"/>
                    <a:pt x="212471" y="189357"/>
                    <a:pt x="199263" y="212725"/>
                  </a:cubicBezTo>
                  <a:cubicBezTo>
                    <a:pt x="163830" y="221361"/>
                    <a:pt x="134366" y="225933"/>
                    <a:pt x="109982" y="225933"/>
                  </a:cubicBezTo>
                  <a:cubicBezTo>
                    <a:pt x="40894" y="225933"/>
                    <a:pt x="12319" y="188976"/>
                    <a:pt x="0" y="103251"/>
                  </a:cubicBezTo>
                  <a:cubicBezTo>
                    <a:pt x="0" y="76708"/>
                    <a:pt x="49784" y="30099"/>
                    <a:pt x="83058" y="13589"/>
                  </a:cubicBezTo>
                  <a:cubicBezTo>
                    <a:pt x="104775" y="4318"/>
                    <a:pt x="124587" y="0"/>
                    <a:pt x="142748" y="0"/>
                  </a:cubicBezTo>
                  <a:close/>
                </a:path>
              </a:pathLst>
            </a:custGeom>
            <a:solidFill>
              <a:srgbClr val="E9E9E9"/>
            </a:solidFill>
          </p:spPr>
        </p:sp>
      </p:grpSp>
      <p:grpSp>
        <p:nvGrpSpPr>
          <p:cNvPr id="97" name="Group 97"/>
          <p:cNvGrpSpPr/>
          <p:nvPr/>
        </p:nvGrpSpPr>
        <p:grpSpPr>
          <a:xfrm rot="-10800000">
            <a:off x="16695414" y="1796368"/>
            <a:ext cx="236624" cy="216626"/>
            <a:chOff x="0" y="0"/>
            <a:chExt cx="315499" cy="288835"/>
          </a:xfrm>
        </p:grpSpPr>
        <p:sp>
          <p:nvSpPr>
            <p:cNvPr id="98" name="Freeform 98"/>
            <p:cNvSpPr/>
            <p:nvPr/>
          </p:nvSpPr>
          <p:spPr>
            <a:xfrm>
              <a:off x="127" y="0"/>
              <a:ext cx="315341" cy="288798"/>
            </a:xfrm>
            <a:custGeom>
              <a:avLst/>
              <a:gdLst/>
              <a:ahLst/>
              <a:cxnLst/>
              <a:rect l="l" t="t" r="r" b="b"/>
              <a:pathLst>
                <a:path w="315341" h="288798">
                  <a:moveTo>
                    <a:pt x="146050" y="0"/>
                  </a:moveTo>
                  <a:cubicBezTo>
                    <a:pt x="232410" y="0"/>
                    <a:pt x="315341" y="126111"/>
                    <a:pt x="305435" y="192532"/>
                  </a:cubicBezTo>
                  <a:cubicBezTo>
                    <a:pt x="277876" y="263652"/>
                    <a:pt x="225044" y="288798"/>
                    <a:pt x="177546" y="288798"/>
                  </a:cubicBezTo>
                  <a:cubicBezTo>
                    <a:pt x="156210" y="288798"/>
                    <a:pt x="136017" y="283718"/>
                    <a:pt x="119507" y="275590"/>
                  </a:cubicBezTo>
                  <a:cubicBezTo>
                    <a:pt x="73025" y="248920"/>
                    <a:pt x="0" y="175895"/>
                    <a:pt x="46355" y="92964"/>
                  </a:cubicBezTo>
                  <a:cubicBezTo>
                    <a:pt x="66421" y="49784"/>
                    <a:pt x="112776" y="0"/>
                    <a:pt x="146050" y="0"/>
                  </a:cubicBezTo>
                  <a:close/>
                </a:path>
              </a:pathLst>
            </a:custGeom>
            <a:solidFill>
              <a:srgbClr val="E9E9E9"/>
            </a:solidFill>
          </p:spPr>
        </p:sp>
      </p:grpSp>
      <p:grpSp>
        <p:nvGrpSpPr>
          <p:cNvPr id="99" name="Group 99"/>
          <p:cNvGrpSpPr/>
          <p:nvPr/>
        </p:nvGrpSpPr>
        <p:grpSpPr>
          <a:xfrm rot="-10800000">
            <a:off x="16563564" y="518870"/>
            <a:ext cx="216720" cy="209828"/>
            <a:chOff x="0" y="0"/>
            <a:chExt cx="288960" cy="279771"/>
          </a:xfrm>
        </p:grpSpPr>
        <p:sp>
          <p:nvSpPr>
            <p:cNvPr id="100" name="Freeform 100"/>
            <p:cNvSpPr/>
            <p:nvPr/>
          </p:nvSpPr>
          <p:spPr>
            <a:xfrm>
              <a:off x="127" y="0"/>
              <a:ext cx="288798" cy="279781"/>
            </a:xfrm>
            <a:custGeom>
              <a:avLst/>
              <a:gdLst/>
              <a:ahLst/>
              <a:cxnLst/>
              <a:rect l="l" t="t" r="r" b="b"/>
              <a:pathLst>
                <a:path w="288798" h="279781">
                  <a:moveTo>
                    <a:pt x="154178" y="127"/>
                  </a:moveTo>
                  <a:cubicBezTo>
                    <a:pt x="166751" y="127"/>
                    <a:pt x="179578" y="3302"/>
                    <a:pt x="192532" y="10541"/>
                  </a:cubicBezTo>
                  <a:cubicBezTo>
                    <a:pt x="225679" y="27051"/>
                    <a:pt x="245618" y="63500"/>
                    <a:pt x="268859" y="96774"/>
                  </a:cubicBezTo>
                  <a:cubicBezTo>
                    <a:pt x="275463" y="113411"/>
                    <a:pt x="288798" y="133223"/>
                    <a:pt x="288798" y="153289"/>
                  </a:cubicBezTo>
                  <a:cubicBezTo>
                    <a:pt x="288798" y="201168"/>
                    <a:pt x="193548" y="279781"/>
                    <a:pt x="145034" y="279781"/>
                  </a:cubicBezTo>
                  <a:cubicBezTo>
                    <a:pt x="143129" y="279781"/>
                    <a:pt x="141224" y="279654"/>
                    <a:pt x="139446" y="279400"/>
                  </a:cubicBezTo>
                  <a:cubicBezTo>
                    <a:pt x="106299" y="275971"/>
                    <a:pt x="76454" y="249428"/>
                    <a:pt x="53213" y="219710"/>
                  </a:cubicBezTo>
                  <a:cubicBezTo>
                    <a:pt x="0" y="153162"/>
                    <a:pt x="0" y="126619"/>
                    <a:pt x="53086" y="63500"/>
                  </a:cubicBezTo>
                  <a:cubicBezTo>
                    <a:pt x="78232" y="30861"/>
                    <a:pt x="114808" y="0"/>
                    <a:pt x="154178" y="0"/>
                  </a:cubicBezTo>
                  <a:close/>
                </a:path>
              </a:pathLst>
            </a:custGeom>
            <a:solidFill>
              <a:srgbClr val="E9E9E9"/>
            </a:solidFill>
          </p:spPr>
        </p:sp>
      </p:grpSp>
      <p:grpSp>
        <p:nvGrpSpPr>
          <p:cNvPr id="101" name="Group 101"/>
          <p:cNvGrpSpPr/>
          <p:nvPr/>
        </p:nvGrpSpPr>
        <p:grpSpPr>
          <a:xfrm rot="-10800000">
            <a:off x="16038164" y="2381558"/>
            <a:ext cx="206646" cy="209910"/>
            <a:chOff x="0" y="0"/>
            <a:chExt cx="275528" cy="279880"/>
          </a:xfrm>
        </p:grpSpPr>
        <p:sp>
          <p:nvSpPr>
            <p:cNvPr id="102" name="Freeform 102"/>
            <p:cNvSpPr/>
            <p:nvPr/>
          </p:nvSpPr>
          <p:spPr>
            <a:xfrm>
              <a:off x="0" y="0"/>
              <a:ext cx="275590" cy="279908"/>
            </a:xfrm>
            <a:custGeom>
              <a:avLst/>
              <a:gdLst/>
              <a:ahLst/>
              <a:cxnLst/>
              <a:rect l="l" t="t" r="r" b="b"/>
              <a:pathLst>
                <a:path w="275590" h="279908">
                  <a:moveTo>
                    <a:pt x="108077" y="0"/>
                  </a:moveTo>
                  <a:cubicBezTo>
                    <a:pt x="118999" y="0"/>
                    <a:pt x="130556" y="2159"/>
                    <a:pt x="142748" y="6731"/>
                  </a:cubicBezTo>
                  <a:cubicBezTo>
                    <a:pt x="275590" y="43180"/>
                    <a:pt x="255651" y="152781"/>
                    <a:pt x="212471" y="242443"/>
                  </a:cubicBezTo>
                  <a:cubicBezTo>
                    <a:pt x="207391" y="263144"/>
                    <a:pt x="155575" y="279908"/>
                    <a:pt x="125349" y="279908"/>
                  </a:cubicBezTo>
                  <a:cubicBezTo>
                    <a:pt x="116840" y="279908"/>
                    <a:pt x="109982" y="278638"/>
                    <a:pt x="106299" y="275590"/>
                  </a:cubicBezTo>
                  <a:cubicBezTo>
                    <a:pt x="79756" y="255778"/>
                    <a:pt x="39878" y="229235"/>
                    <a:pt x="23241" y="202565"/>
                  </a:cubicBezTo>
                  <a:cubicBezTo>
                    <a:pt x="6604" y="172720"/>
                    <a:pt x="0" y="136144"/>
                    <a:pt x="9906" y="96393"/>
                  </a:cubicBezTo>
                  <a:cubicBezTo>
                    <a:pt x="20955" y="47117"/>
                    <a:pt x="56769" y="0"/>
                    <a:pt x="108077" y="0"/>
                  </a:cubicBezTo>
                  <a:close/>
                </a:path>
              </a:pathLst>
            </a:custGeom>
            <a:solidFill>
              <a:srgbClr val="E9E9E9"/>
            </a:solidFill>
          </p:spPr>
        </p:sp>
      </p:grpSp>
      <p:grpSp>
        <p:nvGrpSpPr>
          <p:cNvPr id="103" name="Group 103"/>
          <p:cNvGrpSpPr/>
          <p:nvPr/>
        </p:nvGrpSpPr>
        <p:grpSpPr>
          <a:xfrm rot="-10800000">
            <a:off x="14136204" y="1685308"/>
            <a:ext cx="231628" cy="205896"/>
            <a:chOff x="0" y="0"/>
            <a:chExt cx="308837" cy="274528"/>
          </a:xfrm>
        </p:grpSpPr>
        <p:sp>
          <p:nvSpPr>
            <p:cNvPr id="104" name="Freeform 104"/>
            <p:cNvSpPr/>
            <p:nvPr/>
          </p:nvSpPr>
          <p:spPr>
            <a:xfrm>
              <a:off x="0" y="0"/>
              <a:ext cx="308737" cy="274574"/>
            </a:xfrm>
            <a:custGeom>
              <a:avLst/>
              <a:gdLst/>
              <a:ahLst/>
              <a:cxnLst/>
              <a:rect l="l" t="t" r="r" b="b"/>
              <a:pathLst>
                <a:path w="308737" h="274574">
                  <a:moveTo>
                    <a:pt x="178943" y="0"/>
                  </a:moveTo>
                  <a:cubicBezTo>
                    <a:pt x="230378" y="0"/>
                    <a:pt x="270002" y="50292"/>
                    <a:pt x="285623" y="86614"/>
                  </a:cubicBezTo>
                  <a:cubicBezTo>
                    <a:pt x="305562" y="146304"/>
                    <a:pt x="308737" y="206121"/>
                    <a:pt x="255651" y="245999"/>
                  </a:cubicBezTo>
                  <a:cubicBezTo>
                    <a:pt x="230124" y="263017"/>
                    <a:pt x="186817" y="274574"/>
                    <a:pt x="148590" y="274574"/>
                  </a:cubicBezTo>
                  <a:cubicBezTo>
                    <a:pt x="127127" y="274574"/>
                    <a:pt x="107315" y="270891"/>
                    <a:pt x="92964" y="262509"/>
                  </a:cubicBezTo>
                  <a:cubicBezTo>
                    <a:pt x="0" y="206121"/>
                    <a:pt x="56515" y="50165"/>
                    <a:pt x="132842" y="13589"/>
                  </a:cubicBezTo>
                  <a:cubicBezTo>
                    <a:pt x="148971" y="4064"/>
                    <a:pt x="164338" y="0"/>
                    <a:pt x="178943" y="0"/>
                  </a:cubicBezTo>
                  <a:close/>
                </a:path>
              </a:pathLst>
            </a:custGeom>
            <a:solidFill>
              <a:srgbClr val="E9E9E9"/>
            </a:solidFill>
          </p:spPr>
        </p:sp>
      </p:grpSp>
      <p:grpSp>
        <p:nvGrpSpPr>
          <p:cNvPr id="105" name="Group 105"/>
          <p:cNvGrpSpPr/>
          <p:nvPr/>
        </p:nvGrpSpPr>
        <p:grpSpPr>
          <a:xfrm rot="-10800000">
            <a:off x="14640786" y="9734430"/>
            <a:ext cx="246616" cy="180672"/>
            <a:chOff x="0" y="0"/>
            <a:chExt cx="328821" cy="240896"/>
          </a:xfrm>
        </p:grpSpPr>
        <p:sp>
          <p:nvSpPr>
            <p:cNvPr id="106" name="Freeform 106"/>
            <p:cNvSpPr/>
            <p:nvPr/>
          </p:nvSpPr>
          <p:spPr>
            <a:xfrm>
              <a:off x="254" y="0"/>
              <a:ext cx="328549" cy="240792"/>
            </a:xfrm>
            <a:custGeom>
              <a:avLst/>
              <a:gdLst/>
              <a:ahLst/>
              <a:cxnLst/>
              <a:rect l="l" t="t" r="r" b="b"/>
              <a:pathLst>
                <a:path w="328549" h="240792">
                  <a:moveTo>
                    <a:pt x="178435" y="0"/>
                  </a:moveTo>
                  <a:cubicBezTo>
                    <a:pt x="216281" y="0"/>
                    <a:pt x="255143" y="11176"/>
                    <a:pt x="275463" y="33528"/>
                  </a:cubicBezTo>
                  <a:cubicBezTo>
                    <a:pt x="328549" y="109855"/>
                    <a:pt x="292100" y="166243"/>
                    <a:pt x="248920" y="209296"/>
                  </a:cubicBezTo>
                  <a:cubicBezTo>
                    <a:pt x="226822" y="231394"/>
                    <a:pt x="194691" y="240792"/>
                    <a:pt x="160782" y="240792"/>
                  </a:cubicBezTo>
                  <a:cubicBezTo>
                    <a:pt x="113030" y="240792"/>
                    <a:pt x="62230" y="221869"/>
                    <a:pt x="33147" y="192786"/>
                  </a:cubicBezTo>
                  <a:cubicBezTo>
                    <a:pt x="0" y="159639"/>
                    <a:pt x="33147" y="59944"/>
                    <a:pt x="112776" y="13462"/>
                  </a:cubicBezTo>
                  <a:cubicBezTo>
                    <a:pt x="130810" y="4445"/>
                    <a:pt x="154432" y="0"/>
                    <a:pt x="178435" y="0"/>
                  </a:cubicBezTo>
                  <a:close/>
                </a:path>
              </a:pathLst>
            </a:custGeom>
            <a:solidFill>
              <a:srgbClr val="E9E9E9"/>
            </a:solidFill>
          </p:spPr>
        </p:sp>
      </p:grpSp>
      <p:grpSp>
        <p:nvGrpSpPr>
          <p:cNvPr id="107" name="Group 107"/>
          <p:cNvGrpSpPr/>
          <p:nvPr/>
        </p:nvGrpSpPr>
        <p:grpSpPr>
          <a:xfrm rot="-10800000">
            <a:off x="10563778" y="87882"/>
            <a:ext cx="235314" cy="189108"/>
            <a:chOff x="0" y="0"/>
            <a:chExt cx="313752" cy="252144"/>
          </a:xfrm>
        </p:grpSpPr>
        <p:sp>
          <p:nvSpPr>
            <p:cNvPr id="108" name="Freeform 108"/>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E9E9E9"/>
            </a:solidFill>
          </p:spPr>
        </p:sp>
      </p:grpSp>
      <p:grpSp>
        <p:nvGrpSpPr>
          <p:cNvPr id="109" name="Group 109"/>
          <p:cNvGrpSpPr/>
          <p:nvPr/>
        </p:nvGrpSpPr>
        <p:grpSpPr>
          <a:xfrm rot="-10800000">
            <a:off x="17484580" y="5892286"/>
            <a:ext cx="239080" cy="204586"/>
            <a:chOff x="0" y="0"/>
            <a:chExt cx="318773" cy="272781"/>
          </a:xfrm>
        </p:grpSpPr>
        <p:sp>
          <p:nvSpPr>
            <p:cNvPr id="110" name="Freeform 110"/>
            <p:cNvSpPr/>
            <p:nvPr/>
          </p:nvSpPr>
          <p:spPr>
            <a:xfrm>
              <a:off x="127" y="127"/>
              <a:ext cx="318643" cy="272542"/>
            </a:xfrm>
            <a:custGeom>
              <a:avLst/>
              <a:gdLst/>
              <a:ahLst/>
              <a:cxnLst/>
              <a:rect l="l" t="t" r="r" b="b"/>
              <a:pathLst>
                <a:path w="318643" h="272542">
                  <a:moveTo>
                    <a:pt x="137414" y="0"/>
                  </a:moveTo>
                  <a:cubicBezTo>
                    <a:pt x="141605" y="0"/>
                    <a:pt x="145542" y="127"/>
                    <a:pt x="149352" y="381"/>
                  </a:cubicBezTo>
                  <a:cubicBezTo>
                    <a:pt x="209042" y="6985"/>
                    <a:pt x="318643" y="66802"/>
                    <a:pt x="252222" y="222758"/>
                  </a:cubicBezTo>
                  <a:cubicBezTo>
                    <a:pt x="235585" y="259207"/>
                    <a:pt x="159258" y="259207"/>
                    <a:pt x="122682" y="272542"/>
                  </a:cubicBezTo>
                  <a:cubicBezTo>
                    <a:pt x="56388" y="256032"/>
                    <a:pt x="0" y="106680"/>
                    <a:pt x="36449" y="33655"/>
                  </a:cubicBezTo>
                  <a:cubicBezTo>
                    <a:pt x="51435" y="12700"/>
                    <a:pt x="101092" y="0"/>
                    <a:pt x="137414" y="0"/>
                  </a:cubicBezTo>
                  <a:close/>
                </a:path>
              </a:pathLst>
            </a:custGeom>
            <a:solidFill>
              <a:srgbClr val="E9E9E9"/>
            </a:solidFill>
          </p:spPr>
        </p:sp>
      </p:grpSp>
      <p:grpSp>
        <p:nvGrpSpPr>
          <p:cNvPr id="111" name="Group 111"/>
          <p:cNvGrpSpPr/>
          <p:nvPr/>
        </p:nvGrpSpPr>
        <p:grpSpPr>
          <a:xfrm rot="-10800000">
            <a:off x="13282288" y="148224"/>
            <a:ext cx="229170" cy="219902"/>
            <a:chOff x="0" y="0"/>
            <a:chExt cx="305560" cy="293203"/>
          </a:xfrm>
        </p:grpSpPr>
        <p:sp>
          <p:nvSpPr>
            <p:cNvPr id="112" name="Freeform 112"/>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E9E9E9"/>
            </a:solidFill>
          </p:spPr>
        </p:sp>
      </p:grpSp>
      <p:sp>
        <p:nvSpPr>
          <p:cNvPr id="113" name="Freeform 113"/>
          <p:cNvSpPr/>
          <p:nvPr/>
        </p:nvSpPr>
        <p:spPr>
          <a:xfrm>
            <a:off x="3316800" y="-9250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4" name="Freeform 114"/>
          <p:cNvSpPr/>
          <p:nvPr/>
        </p:nvSpPr>
        <p:spPr>
          <a:xfrm>
            <a:off x="15716397" y="4243155"/>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5" name="AutoShape 115"/>
          <p:cNvSpPr/>
          <p:nvPr/>
        </p:nvSpPr>
        <p:spPr>
          <a:xfrm rot="68240">
            <a:off x="4180661" y="6629075"/>
            <a:ext cx="1919478" cy="0"/>
          </a:xfrm>
          <a:prstGeom prst="line">
            <a:avLst/>
          </a:prstGeom>
          <a:ln w="19050" cap="rnd">
            <a:solidFill>
              <a:srgbClr val="37373B"/>
            </a:solidFill>
            <a:prstDash val="solid"/>
            <a:headEnd type="none" w="sm" len="sm"/>
            <a:tailEnd type="none" w="sm" len="sm"/>
          </a:ln>
        </p:spPr>
      </p:sp>
      <p:sp>
        <p:nvSpPr>
          <p:cNvPr id="116" name="AutoShape 116"/>
          <p:cNvSpPr/>
          <p:nvPr/>
        </p:nvSpPr>
        <p:spPr>
          <a:xfrm rot="68240">
            <a:off x="4180661" y="7460181"/>
            <a:ext cx="1919478" cy="0"/>
          </a:xfrm>
          <a:prstGeom prst="line">
            <a:avLst/>
          </a:prstGeom>
          <a:ln w="19050" cap="rnd">
            <a:solidFill>
              <a:srgbClr val="37373B"/>
            </a:solidFill>
            <a:prstDash val="solid"/>
            <a:headEnd type="none" w="sm" len="sm"/>
            <a:tailEnd type="none" w="sm" len="sm"/>
          </a:ln>
        </p:spPr>
      </p:sp>
      <p:sp>
        <p:nvSpPr>
          <p:cNvPr id="117" name="AutoShape 117"/>
          <p:cNvSpPr/>
          <p:nvPr/>
        </p:nvSpPr>
        <p:spPr>
          <a:xfrm rot="86316">
            <a:off x="4582613" y="8285727"/>
            <a:ext cx="1517578" cy="0"/>
          </a:xfrm>
          <a:prstGeom prst="line">
            <a:avLst/>
          </a:prstGeom>
          <a:ln w="19050" cap="rnd">
            <a:solidFill>
              <a:srgbClr val="37373B"/>
            </a:solidFill>
            <a:prstDash val="solid"/>
            <a:headEnd type="none" w="sm" len="sm"/>
            <a:tailEnd type="none" w="sm" len="sm"/>
          </a:ln>
        </p:spPr>
      </p:sp>
      <p:sp>
        <p:nvSpPr>
          <p:cNvPr id="118" name="AutoShape 118"/>
          <p:cNvSpPr/>
          <p:nvPr/>
        </p:nvSpPr>
        <p:spPr>
          <a:xfrm rot="59858">
            <a:off x="3911784" y="9111275"/>
            <a:ext cx="2188232" cy="0"/>
          </a:xfrm>
          <a:prstGeom prst="line">
            <a:avLst/>
          </a:prstGeom>
          <a:ln w="19050" cap="rnd">
            <a:solidFill>
              <a:srgbClr val="37373B"/>
            </a:solidFill>
            <a:prstDash val="solid"/>
            <a:headEnd type="none" w="sm" len="sm"/>
            <a:tailEnd type="none" w="sm" len="sm"/>
          </a:ln>
        </p:spPr>
      </p:sp>
      <p:sp>
        <p:nvSpPr>
          <p:cNvPr id="119" name="AutoShape 119"/>
          <p:cNvSpPr/>
          <p:nvPr/>
        </p:nvSpPr>
        <p:spPr>
          <a:xfrm rot="68240">
            <a:off x="11893811" y="6629075"/>
            <a:ext cx="1919478" cy="0"/>
          </a:xfrm>
          <a:prstGeom prst="line">
            <a:avLst/>
          </a:prstGeom>
          <a:ln w="19050" cap="rnd">
            <a:solidFill>
              <a:srgbClr val="37373B"/>
            </a:solidFill>
            <a:prstDash val="solid"/>
            <a:headEnd type="none" w="sm" len="sm"/>
            <a:tailEnd type="none" w="sm" len="sm"/>
          </a:ln>
        </p:spPr>
      </p:sp>
      <p:sp>
        <p:nvSpPr>
          <p:cNvPr id="120" name="AutoShape 120"/>
          <p:cNvSpPr/>
          <p:nvPr/>
        </p:nvSpPr>
        <p:spPr>
          <a:xfrm rot="86316">
            <a:off x="12295761" y="7460181"/>
            <a:ext cx="1517578" cy="0"/>
          </a:xfrm>
          <a:prstGeom prst="line">
            <a:avLst/>
          </a:prstGeom>
          <a:ln w="19050" cap="rnd">
            <a:solidFill>
              <a:srgbClr val="37373B"/>
            </a:solidFill>
            <a:prstDash val="solid"/>
            <a:headEnd type="none" w="sm" len="sm"/>
            <a:tailEnd type="none" w="sm" len="sm"/>
          </a:ln>
        </p:spPr>
      </p:sp>
      <p:sp>
        <p:nvSpPr>
          <p:cNvPr id="121" name="AutoShape 121"/>
          <p:cNvSpPr/>
          <p:nvPr/>
        </p:nvSpPr>
        <p:spPr>
          <a:xfrm rot="61807">
            <a:off x="11694279" y="8285725"/>
            <a:ext cx="2119243" cy="0"/>
          </a:xfrm>
          <a:prstGeom prst="line">
            <a:avLst/>
          </a:prstGeom>
          <a:ln w="19050" cap="rnd">
            <a:solidFill>
              <a:srgbClr val="37373B"/>
            </a:solidFill>
            <a:prstDash val="solid"/>
            <a:headEnd type="none" w="sm" len="sm"/>
            <a:tailEnd type="none" w="sm" len="sm"/>
          </a:ln>
        </p:spPr>
      </p:sp>
      <p:sp>
        <p:nvSpPr>
          <p:cNvPr id="122" name="AutoShape 122"/>
          <p:cNvSpPr/>
          <p:nvPr/>
        </p:nvSpPr>
        <p:spPr>
          <a:xfrm rot="61807">
            <a:off x="11694279" y="9111275"/>
            <a:ext cx="2119243" cy="0"/>
          </a:xfrm>
          <a:prstGeom prst="line">
            <a:avLst/>
          </a:prstGeom>
          <a:ln w="19050" cap="rnd">
            <a:solidFill>
              <a:srgbClr val="37373B"/>
            </a:solidFill>
            <a:prstDash val="solid"/>
            <a:headEnd type="none" w="sm" len="sm"/>
            <a:tailEnd type="none" w="sm" len="sm"/>
          </a:ln>
        </p:spPr>
      </p:sp>
      <p:sp>
        <p:nvSpPr>
          <p:cNvPr id="123" name="Freeform 123"/>
          <p:cNvSpPr/>
          <p:nvPr/>
        </p:nvSpPr>
        <p:spPr>
          <a:xfrm>
            <a:off x="14858420" y="7532892"/>
            <a:ext cx="2578800" cy="2578800"/>
          </a:xfrm>
          <a:custGeom>
            <a:avLst/>
            <a:gdLst/>
            <a:ahLst/>
            <a:cxnLst/>
            <a:rect l="l" t="t" r="r" b="b"/>
            <a:pathLst>
              <a:path w="2578800" h="2578800">
                <a:moveTo>
                  <a:pt x="0" y="0"/>
                </a:moveTo>
                <a:lnTo>
                  <a:pt x="2578800" y="0"/>
                </a:lnTo>
                <a:lnTo>
                  <a:pt x="2578800" y="2578800"/>
                </a:lnTo>
                <a:lnTo>
                  <a:pt x="0" y="2578800"/>
                </a:lnTo>
                <a:lnTo>
                  <a:pt x="0" y="0"/>
                </a:lnTo>
                <a:close/>
              </a:path>
            </a:pathLst>
          </a:custGeom>
          <a:blipFill>
            <a:blip r:embed="rId10"/>
            <a:stretch>
              <a:fillRect l="-7039" t="-5549" r="-5549" b="-7039"/>
            </a:stretch>
          </a:blipFill>
        </p:spPr>
      </p:sp>
      <p:sp>
        <p:nvSpPr>
          <p:cNvPr id="124" name="Freeform 124"/>
          <p:cNvSpPr/>
          <p:nvPr/>
        </p:nvSpPr>
        <p:spPr>
          <a:xfrm>
            <a:off x="116492" y="4452444"/>
            <a:ext cx="2583000" cy="2583000"/>
          </a:xfrm>
          <a:custGeom>
            <a:avLst/>
            <a:gdLst/>
            <a:ahLst/>
            <a:cxnLst/>
            <a:rect l="l" t="t" r="r" b="b"/>
            <a:pathLst>
              <a:path w="2583000" h="2583000">
                <a:moveTo>
                  <a:pt x="0" y="0"/>
                </a:moveTo>
                <a:lnTo>
                  <a:pt x="2583000" y="0"/>
                </a:lnTo>
                <a:lnTo>
                  <a:pt x="2583000" y="2583000"/>
                </a:lnTo>
                <a:lnTo>
                  <a:pt x="0" y="2583000"/>
                </a:lnTo>
                <a:lnTo>
                  <a:pt x="0" y="0"/>
                </a:lnTo>
                <a:close/>
              </a:path>
            </a:pathLst>
          </a:custGeom>
          <a:blipFill>
            <a:blip r:embed="rId11"/>
            <a:stretch>
              <a:fillRect l="-2889" t="-2889"/>
            </a:stretch>
          </a:blipFill>
        </p:spPr>
      </p:sp>
      <p:sp>
        <p:nvSpPr>
          <p:cNvPr id="125" name="Freeform 125"/>
          <p:cNvSpPr/>
          <p:nvPr/>
        </p:nvSpPr>
        <p:spPr>
          <a:xfrm>
            <a:off x="2155436" y="3566918"/>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6" name="Freeform 126"/>
          <p:cNvSpPr/>
          <p:nvPr/>
        </p:nvSpPr>
        <p:spPr>
          <a:xfrm>
            <a:off x="9660454" y="252124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aphicFrame>
        <p:nvGraphicFramePr>
          <p:cNvPr id="127" name="Table 127"/>
          <p:cNvGraphicFramePr>
            <a:graphicFrameLocks noGrp="1"/>
          </p:cNvGraphicFramePr>
          <p:nvPr/>
        </p:nvGraphicFramePr>
        <p:xfrm>
          <a:off x="2003256" y="240833"/>
          <a:ext cx="14603016" cy="2870824"/>
        </p:xfrm>
        <a:graphic>
          <a:graphicData uri="http://schemas.openxmlformats.org/drawingml/2006/table">
            <a:tbl>
              <a:tblPr/>
              <a:tblGrid>
                <a:gridCol w="583567">
                  <a:extLst>
                    <a:ext uri="{9D8B030D-6E8A-4147-A177-3AD203B41FA5}">
                      <a16:colId xmlns:a16="http://schemas.microsoft.com/office/drawing/2014/main" val="20000"/>
                    </a:ext>
                  </a:extLst>
                </a:gridCol>
                <a:gridCol w="583567">
                  <a:extLst>
                    <a:ext uri="{9D8B030D-6E8A-4147-A177-3AD203B41FA5}">
                      <a16:colId xmlns:a16="http://schemas.microsoft.com/office/drawing/2014/main" val="20001"/>
                    </a:ext>
                  </a:extLst>
                </a:gridCol>
                <a:gridCol w="583567">
                  <a:extLst>
                    <a:ext uri="{9D8B030D-6E8A-4147-A177-3AD203B41FA5}">
                      <a16:colId xmlns:a16="http://schemas.microsoft.com/office/drawing/2014/main" val="20002"/>
                    </a:ext>
                  </a:extLst>
                </a:gridCol>
                <a:gridCol w="583567">
                  <a:extLst>
                    <a:ext uri="{9D8B030D-6E8A-4147-A177-3AD203B41FA5}">
                      <a16:colId xmlns:a16="http://schemas.microsoft.com/office/drawing/2014/main" val="20003"/>
                    </a:ext>
                  </a:extLst>
                </a:gridCol>
                <a:gridCol w="583567">
                  <a:extLst>
                    <a:ext uri="{9D8B030D-6E8A-4147-A177-3AD203B41FA5}">
                      <a16:colId xmlns:a16="http://schemas.microsoft.com/office/drawing/2014/main" val="20004"/>
                    </a:ext>
                  </a:extLst>
                </a:gridCol>
                <a:gridCol w="583567">
                  <a:extLst>
                    <a:ext uri="{9D8B030D-6E8A-4147-A177-3AD203B41FA5}">
                      <a16:colId xmlns:a16="http://schemas.microsoft.com/office/drawing/2014/main" val="20005"/>
                    </a:ext>
                  </a:extLst>
                </a:gridCol>
                <a:gridCol w="583567">
                  <a:extLst>
                    <a:ext uri="{9D8B030D-6E8A-4147-A177-3AD203B41FA5}">
                      <a16:colId xmlns:a16="http://schemas.microsoft.com/office/drawing/2014/main" val="20006"/>
                    </a:ext>
                  </a:extLst>
                </a:gridCol>
                <a:gridCol w="583567">
                  <a:extLst>
                    <a:ext uri="{9D8B030D-6E8A-4147-A177-3AD203B41FA5}">
                      <a16:colId xmlns:a16="http://schemas.microsoft.com/office/drawing/2014/main" val="20007"/>
                    </a:ext>
                  </a:extLst>
                </a:gridCol>
                <a:gridCol w="583567">
                  <a:extLst>
                    <a:ext uri="{9D8B030D-6E8A-4147-A177-3AD203B41FA5}">
                      <a16:colId xmlns:a16="http://schemas.microsoft.com/office/drawing/2014/main" val="20008"/>
                    </a:ext>
                  </a:extLst>
                </a:gridCol>
                <a:gridCol w="583567">
                  <a:extLst>
                    <a:ext uri="{9D8B030D-6E8A-4147-A177-3AD203B41FA5}">
                      <a16:colId xmlns:a16="http://schemas.microsoft.com/office/drawing/2014/main" val="20009"/>
                    </a:ext>
                  </a:extLst>
                </a:gridCol>
                <a:gridCol w="583567">
                  <a:extLst>
                    <a:ext uri="{9D8B030D-6E8A-4147-A177-3AD203B41FA5}">
                      <a16:colId xmlns:a16="http://schemas.microsoft.com/office/drawing/2014/main" val="20010"/>
                    </a:ext>
                  </a:extLst>
                </a:gridCol>
                <a:gridCol w="583567">
                  <a:extLst>
                    <a:ext uri="{9D8B030D-6E8A-4147-A177-3AD203B41FA5}">
                      <a16:colId xmlns:a16="http://schemas.microsoft.com/office/drawing/2014/main" val="20011"/>
                    </a:ext>
                  </a:extLst>
                </a:gridCol>
                <a:gridCol w="583567">
                  <a:extLst>
                    <a:ext uri="{9D8B030D-6E8A-4147-A177-3AD203B41FA5}">
                      <a16:colId xmlns:a16="http://schemas.microsoft.com/office/drawing/2014/main" val="20012"/>
                    </a:ext>
                  </a:extLst>
                </a:gridCol>
                <a:gridCol w="583567">
                  <a:extLst>
                    <a:ext uri="{9D8B030D-6E8A-4147-A177-3AD203B41FA5}">
                      <a16:colId xmlns:a16="http://schemas.microsoft.com/office/drawing/2014/main" val="20013"/>
                    </a:ext>
                  </a:extLst>
                </a:gridCol>
                <a:gridCol w="583567">
                  <a:extLst>
                    <a:ext uri="{9D8B030D-6E8A-4147-A177-3AD203B41FA5}">
                      <a16:colId xmlns:a16="http://schemas.microsoft.com/office/drawing/2014/main" val="20014"/>
                    </a:ext>
                  </a:extLst>
                </a:gridCol>
                <a:gridCol w="583567">
                  <a:extLst>
                    <a:ext uri="{9D8B030D-6E8A-4147-A177-3AD203B41FA5}">
                      <a16:colId xmlns:a16="http://schemas.microsoft.com/office/drawing/2014/main" val="20015"/>
                    </a:ext>
                  </a:extLst>
                </a:gridCol>
                <a:gridCol w="583567">
                  <a:extLst>
                    <a:ext uri="{9D8B030D-6E8A-4147-A177-3AD203B41FA5}">
                      <a16:colId xmlns:a16="http://schemas.microsoft.com/office/drawing/2014/main" val="20016"/>
                    </a:ext>
                  </a:extLst>
                </a:gridCol>
                <a:gridCol w="583567">
                  <a:extLst>
                    <a:ext uri="{9D8B030D-6E8A-4147-A177-3AD203B41FA5}">
                      <a16:colId xmlns:a16="http://schemas.microsoft.com/office/drawing/2014/main" val="20017"/>
                    </a:ext>
                  </a:extLst>
                </a:gridCol>
                <a:gridCol w="583567">
                  <a:extLst>
                    <a:ext uri="{9D8B030D-6E8A-4147-A177-3AD203B41FA5}">
                      <a16:colId xmlns:a16="http://schemas.microsoft.com/office/drawing/2014/main" val="20018"/>
                    </a:ext>
                  </a:extLst>
                </a:gridCol>
                <a:gridCol w="583567">
                  <a:extLst>
                    <a:ext uri="{9D8B030D-6E8A-4147-A177-3AD203B41FA5}">
                      <a16:colId xmlns:a16="http://schemas.microsoft.com/office/drawing/2014/main" val="20019"/>
                    </a:ext>
                  </a:extLst>
                </a:gridCol>
                <a:gridCol w="583567">
                  <a:extLst>
                    <a:ext uri="{9D8B030D-6E8A-4147-A177-3AD203B41FA5}">
                      <a16:colId xmlns:a16="http://schemas.microsoft.com/office/drawing/2014/main" val="20020"/>
                    </a:ext>
                  </a:extLst>
                </a:gridCol>
                <a:gridCol w="583567">
                  <a:extLst>
                    <a:ext uri="{9D8B030D-6E8A-4147-A177-3AD203B41FA5}">
                      <a16:colId xmlns:a16="http://schemas.microsoft.com/office/drawing/2014/main" val="20021"/>
                    </a:ext>
                  </a:extLst>
                </a:gridCol>
                <a:gridCol w="583567">
                  <a:extLst>
                    <a:ext uri="{9D8B030D-6E8A-4147-A177-3AD203B41FA5}">
                      <a16:colId xmlns:a16="http://schemas.microsoft.com/office/drawing/2014/main" val="20022"/>
                    </a:ext>
                  </a:extLst>
                </a:gridCol>
                <a:gridCol w="583567">
                  <a:extLst>
                    <a:ext uri="{9D8B030D-6E8A-4147-A177-3AD203B41FA5}">
                      <a16:colId xmlns:a16="http://schemas.microsoft.com/office/drawing/2014/main" val="20023"/>
                    </a:ext>
                  </a:extLst>
                </a:gridCol>
                <a:gridCol w="597400">
                  <a:extLst>
                    <a:ext uri="{9D8B030D-6E8A-4147-A177-3AD203B41FA5}">
                      <a16:colId xmlns:a16="http://schemas.microsoft.com/office/drawing/2014/main" val="20024"/>
                    </a:ext>
                  </a:extLst>
                </a:gridCol>
              </a:tblGrid>
              <a:tr h="2870824">
                <a:tc gridSpan="25">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121"/>
                        </a:lnSpc>
                        <a:defRPr/>
                      </a:pPr>
                      <a:r>
                        <a:rPr lang="en-US" sz="5801">
                          <a:solidFill>
                            <a:srgbClr val="000000"/>
                          </a:solidFill>
                          <a:latin typeface="Pattaya"/>
                          <a:ea typeface="Pattaya"/>
                          <a:cs typeface="Pattaya"/>
                          <a:sym typeface="Pattaya"/>
                        </a:rPr>
                        <a:t> How many pizzas are typically in order? Do we have any bestsellers?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28" name="Freeform 128"/>
          <p:cNvSpPr/>
          <p:nvPr/>
        </p:nvSpPr>
        <p:spPr>
          <a:xfrm>
            <a:off x="3500198" y="3528713"/>
            <a:ext cx="11623194" cy="1542184"/>
          </a:xfrm>
          <a:custGeom>
            <a:avLst/>
            <a:gdLst/>
            <a:ahLst/>
            <a:cxnLst/>
            <a:rect l="l" t="t" r="r" b="b"/>
            <a:pathLst>
              <a:path w="11623194" h="1542184">
                <a:moveTo>
                  <a:pt x="0" y="0"/>
                </a:moveTo>
                <a:lnTo>
                  <a:pt x="11623194" y="0"/>
                </a:lnTo>
                <a:lnTo>
                  <a:pt x="11623194" y="1542184"/>
                </a:lnTo>
                <a:lnTo>
                  <a:pt x="0" y="1542184"/>
                </a:lnTo>
                <a:lnTo>
                  <a:pt x="0" y="0"/>
                </a:lnTo>
                <a:close/>
              </a:path>
            </a:pathLst>
          </a:custGeom>
          <a:blipFill>
            <a:blip r:embed="rId16"/>
            <a:stretch>
              <a:fillRect/>
            </a:stretch>
          </a:blipFill>
        </p:spPr>
      </p:sp>
      <p:sp>
        <p:nvSpPr>
          <p:cNvPr id="129" name="Freeform 129"/>
          <p:cNvSpPr/>
          <p:nvPr/>
        </p:nvSpPr>
        <p:spPr>
          <a:xfrm>
            <a:off x="3405388" y="6137523"/>
            <a:ext cx="11122094" cy="2390001"/>
          </a:xfrm>
          <a:custGeom>
            <a:avLst/>
            <a:gdLst/>
            <a:ahLst/>
            <a:cxnLst/>
            <a:rect l="l" t="t" r="r" b="b"/>
            <a:pathLst>
              <a:path w="11122094" h="2390001">
                <a:moveTo>
                  <a:pt x="0" y="0"/>
                </a:moveTo>
                <a:lnTo>
                  <a:pt x="11122094" y="0"/>
                </a:lnTo>
                <a:lnTo>
                  <a:pt x="11122094" y="2390001"/>
                </a:lnTo>
                <a:lnTo>
                  <a:pt x="0" y="2390001"/>
                </a:lnTo>
                <a:lnTo>
                  <a:pt x="0" y="0"/>
                </a:lnTo>
                <a:close/>
              </a:path>
            </a:pathLst>
          </a:custGeom>
          <a:blipFill>
            <a:blip r:embed="rId1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grpSp>
        <p:nvGrpSpPr>
          <p:cNvPr id="2" name="Group 2"/>
          <p:cNvGrpSpPr/>
          <p:nvPr/>
        </p:nvGrpSpPr>
        <p:grpSpPr>
          <a:xfrm>
            <a:off x="9650828" y="6300208"/>
            <a:ext cx="240228" cy="215398"/>
            <a:chOff x="0" y="0"/>
            <a:chExt cx="320304" cy="287197"/>
          </a:xfrm>
        </p:grpSpPr>
        <p:sp>
          <p:nvSpPr>
            <p:cNvPr id="3" name="Freeform 3"/>
            <p:cNvSpPr/>
            <p:nvPr/>
          </p:nvSpPr>
          <p:spPr>
            <a:xfrm>
              <a:off x="0" y="127"/>
              <a:ext cx="320294" cy="287020"/>
            </a:xfrm>
            <a:custGeom>
              <a:avLst/>
              <a:gdLst/>
              <a:ahLst/>
              <a:cxnLst/>
              <a:rect l="l" t="t" r="r" b="b"/>
              <a:pathLst>
                <a:path w="320294" h="287020">
                  <a:moveTo>
                    <a:pt x="189484" y="0"/>
                  </a:moveTo>
                  <a:cubicBezTo>
                    <a:pt x="194437" y="0"/>
                    <a:pt x="198755" y="254"/>
                    <a:pt x="202438" y="889"/>
                  </a:cubicBezTo>
                  <a:cubicBezTo>
                    <a:pt x="205867" y="889"/>
                    <a:pt x="215773" y="7493"/>
                    <a:pt x="215773" y="7493"/>
                  </a:cubicBezTo>
                  <a:cubicBezTo>
                    <a:pt x="245618" y="57277"/>
                    <a:pt x="288798" y="116967"/>
                    <a:pt x="302006" y="173482"/>
                  </a:cubicBezTo>
                  <a:cubicBezTo>
                    <a:pt x="320294" y="257302"/>
                    <a:pt x="273558" y="287020"/>
                    <a:pt x="215646" y="287020"/>
                  </a:cubicBezTo>
                  <a:cubicBezTo>
                    <a:pt x="167894" y="287020"/>
                    <a:pt x="112649" y="266827"/>
                    <a:pt x="79629" y="239903"/>
                  </a:cubicBezTo>
                  <a:cubicBezTo>
                    <a:pt x="39878" y="209931"/>
                    <a:pt x="0" y="110363"/>
                    <a:pt x="23241" y="67310"/>
                  </a:cubicBezTo>
                  <a:cubicBezTo>
                    <a:pt x="44323" y="28194"/>
                    <a:pt x="141732" y="0"/>
                    <a:pt x="189484" y="0"/>
                  </a:cubicBezTo>
                  <a:close/>
                </a:path>
              </a:pathLst>
            </a:custGeom>
            <a:solidFill>
              <a:srgbClr val="666666">
                <a:alpha val="71373"/>
              </a:srgbClr>
            </a:solidFill>
          </p:spPr>
        </p:sp>
      </p:grpSp>
      <p:grpSp>
        <p:nvGrpSpPr>
          <p:cNvPr id="4" name="Group 4"/>
          <p:cNvGrpSpPr/>
          <p:nvPr/>
        </p:nvGrpSpPr>
        <p:grpSpPr>
          <a:xfrm>
            <a:off x="1577342" y="2743502"/>
            <a:ext cx="221634" cy="193530"/>
            <a:chOff x="0" y="0"/>
            <a:chExt cx="295512" cy="258040"/>
          </a:xfrm>
        </p:grpSpPr>
        <p:sp>
          <p:nvSpPr>
            <p:cNvPr id="5" name="Freeform 5"/>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666666">
                <a:alpha val="71373"/>
              </a:srgbClr>
            </a:solidFill>
          </p:spPr>
        </p:sp>
      </p:grpSp>
      <p:grpSp>
        <p:nvGrpSpPr>
          <p:cNvPr id="6" name="Group 6"/>
          <p:cNvGrpSpPr/>
          <p:nvPr/>
        </p:nvGrpSpPr>
        <p:grpSpPr>
          <a:xfrm>
            <a:off x="11849102" y="14"/>
            <a:ext cx="239080" cy="201556"/>
            <a:chOff x="0" y="0"/>
            <a:chExt cx="318773" cy="268741"/>
          </a:xfrm>
        </p:grpSpPr>
        <p:sp>
          <p:nvSpPr>
            <p:cNvPr id="7" name="Freeform 7"/>
            <p:cNvSpPr/>
            <p:nvPr/>
          </p:nvSpPr>
          <p:spPr>
            <a:xfrm>
              <a:off x="127" y="127"/>
              <a:ext cx="318643" cy="268605"/>
            </a:xfrm>
            <a:custGeom>
              <a:avLst/>
              <a:gdLst/>
              <a:ahLst/>
              <a:cxnLst/>
              <a:rect l="l" t="t" r="r" b="b"/>
              <a:pathLst>
                <a:path w="318643" h="268605">
                  <a:moveTo>
                    <a:pt x="159258" y="0"/>
                  </a:moveTo>
                  <a:cubicBezTo>
                    <a:pt x="210566" y="0"/>
                    <a:pt x="265557" y="25019"/>
                    <a:pt x="312039" y="75692"/>
                  </a:cubicBezTo>
                  <a:lnTo>
                    <a:pt x="318643" y="89027"/>
                  </a:lnTo>
                  <a:cubicBezTo>
                    <a:pt x="312166" y="166370"/>
                    <a:pt x="265176" y="268605"/>
                    <a:pt x="177419" y="268605"/>
                  </a:cubicBezTo>
                  <a:cubicBezTo>
                    <a:pt x="174752" y="268605"/>
                    <a:pt x="171958" y="268478"/>
                    <a:pt x="169291" y="268224"/>
                  </a:cubicBezTo>
                  <a:cubicBezTo>
                    <a:pt x="106172" y="258191"/>
                    <a:pt x="19812" y="195199"/>
                    <a:pt x="0" y="135509"/>
                  </a:cubicBezTo>
                  <a:cubicBezTo>
                    <a:pt x="26797" y="45720"/>
                    <a:pt x="89662" y="0"/>
                    <a:pt x="159258" y="0"/>
                  </a:cubicBezTo>
                  <a:close/>
                </a:path>
              </a:pathLst>
            </a:custGeom>
            <a:solidFill>
              <a:srgbClr val="666666">
                <a:alpha val="71373"/>
              </a:srgbClr>
            </a:solidFill>
          </p:spPr>
        </p:sp>
      </p:grpSp>
      <p:grpSp>
        <p:nvGrpSpPr>
          <p:cNvPr id="8" name="Group 8"/>
          <p:cNvGrpSpPr/>
          <p:nvPr/>
        </p:nvGrpSpPr>
        <p:grpSpPr>
          <a:xfrm>
            <a:off x="12580894" y="6061708"/>
            <a:ext cx="253168" cy="170024"/>
            <a:chOff x="0" y="0"/>
            <a:chExt cx="337557" cy="226699"/>
          </a:xfrm>
        </p:grpSpPr>
        <p:sp>
          <p:nvSpPr>
            <p:cNvPr id="9" name="Freeform 9"/>
            <p:cNvSpPr/>
            <p:nvPr/>
          </p:nvSpPr>
          <p:spPr>
            <a:xfrm>
              <a:off x="127" y="0"/>
              <a:ext cx="337439" cy="226568"/>
            </a:xfrm>
            <a:custGeom>
              <a:avLst/>
              <a:gdLst/>
              <a:ahLst/>
              <a:cxnLst/>
              <a:rect l="l" t="t" r="r" b="b"/>
              <a:pathLst>
                <a:path w="337439" h="226568">
                  <a:moveTo>
                    <a:pt x="180721" y="0"/>
                  </a:moveTo>
                  <a:cubicBezTo>
                    <a:pt x="225679" y="0"/>
                    <a:pt x="272034" y="10922"/>
                    <a:pt x="295402" y="40132"/>
                  </a:cubicBezTo>
                  <a:cubicBezTo>
                    <a:pt x="305308" y="53467"/>
                    <a:pt x="312039" y="63373"/>
                    <a:pt x="312039" y="80010"/>
                  </a:cubicBezTo>
                  <a:cubicBezTo>
                    <a:pt x="337439" y="168783"/>
                    <a:pt x="271653" y="226568"/>
                    <a:pt x="197612" y="226568"/>
                  </a:cubicBezTo>
                  <a:cubicBezTo>
                    <a:pt x="174879" y="226568"/>
                    <a:pt x="151384" y="221107"/>
                    <a:pt x="129413" y="209423"/>
                  </a:cubicBezTo>
                  <a:cubicBezTo>
                    <a:pt x="62992" y="172974"/>
                    <a:pt x="0" y="50165"/>
                    <a:pt x="96139" y="13589"/>
                  </a:cubicBezTo>
                  <a:cubicBezTo>
                    <a:pt x="118110" y="5461"/>
                    <a:pt x="149098" y="0"/>
                    <a:pt x="180721" y="0"/>
                  </a:cubicBezTo>
                  <a:close/>
                </a:path>
              </a:pathLst>
            </a:custGeom>
            <a:solidFill>
              <a:srgbClr val="666666">
                <a:alpha val="71373"/>
              </a:srgbClr>
            </a:solidFill>
          </p:spPr>
        </p:sp>
      </p:grpSp>
      <p:grpSp>
        <p:nvGrpSpPr>
          <p:cNvPr id="10" name="Group 10"/>
          <p:cNvGrpSpPr/>
          <p:nvPr/>
        </p:nvGrpSpPr>
        <p:grpSpPr>
          <a:xfrm>
            <a:off x="14912192" y="6280954"/>
            <a:ext cx="216720" cy="174692"/>
            <a:chOff x="0" y="0"/>
            <a:chExt cx="288960" cy="232923"/>
          </a:xfrm>
        </p:grpSpPr>
        <p:sp>
          <p:nvSpPr>
            <p:cNvPr id="11" name="Freeform 11"/>
            <p:cNvSpPr/>
            <p:nvPr/>
          </p:nvSpPr>
          <p:spPr>
            <a:xfrm>
              <a:off x="127" y="127"/>
              <a:ext cx="288671" cy="232791"/>
            </a:xfrm>
            <a:custGeom>
              <a:avLst/>
              <a:gdLst/>
              <a:ahLst/>
              <a:cxnLst/>
              <a:rect l="l" t="t" r="r" b="b"/>
              <a:pathLst>
                <a:path w="288671" h="232791">
                  <a:moveTo>
                    <a:pt x="165989" y="0"/>
                  </a:moveTo>
                  <a:cubicBezTo>
                    <a:pt x="202057" y="0"/>
                    <a:pt x="238760" y="5842"/>
                    <a:pt x="255524" y="26289"/>
                  </a:cubicBezTo>
                  <a:cubicBezTo>
                    <a:pt x="282067" y="79502"/>
                    <a:pt x="288671" y="212217"/>
                    <a:pt x="219075" y="228727"/>
                  </a:cubicBezTo>
                  <a:cubicBezTo>
                    <a:pt x="208026" y="231521"/>
                    <a:pt x="195834" y="232791"/>
                    <a:pt x="182753" y="232791"/>
                  </a:cubicBezTo>
                  <a:cubicBezTo>
                    <a:pt x="132715" y="232791"/>
                    <a:pt x="71374" y="215392"/>
                    <a:pt x="26543" y="202184"/>
                  </a:cubicBezTo>
                  <a:cubicBezTo>
                    <a:pt x="0" y="192278"/>
                    <a:pt x="43180" y="19685"/>
                    <a:pt x="92964" y="6477"/>
                  </a:cubicBezTo>
                  <a:cubicBezTo>
                    <a:pt x="110236" y="3429"/>
                    <a:pt x="137922" y="0"/>
                    <a:pt x="165989" y="0"/>
                  </a:cubicBezTo>
                  <a:close/>
                </a:path>
              </a:pathLst>
            </a:custGeom>
            <a:solidFill>
              <a:srgbClr val="666666">
                <a:alpha val="71373"/>
              </a:srgbClr>
            </a:solidFill>
          </p:spPr>
        </p:sp>
      </p:grpSp>
      <p:grpSp>
        <p:nvGrpSpPr>
          <p:cNvPr id="12" name="Group 12"/>
          <p:cNvGrpSpPr/>
          <p:nvPr/>
        </p:nvGrpSpPr>
        <p:grpSpPr>
          <a:xfrm>
            <a:off x="16038810" y="2764698"/>
            <a:ext cx="224092" cy="184438"/>
            <a:chOff x="0" y="0"/>
            <a:chExt cx="298789" cy="245917"/>
          </a:xfrm>
        </p:grpSpPr>
        <p:sp>
          <p:nvSpPr>
            <p:cNvPr id="13" name="Freeform 13"/>
            <p:cNvSpPr/>
            <p:nvPr/>
          </p:nvSpPr>
          <p:spPr>
            <a:xfrm>
              <a:off x="0" y="0"/>
              <a:ext cx="298704" cy="245872"/>
            </a:xfrm>
            <a:custGeom>
              <a:avLst/>
              <a:gdLst/>
              <a:ahLst/>
              <a:cxnLst/>
              <a:rect l="l" t="t" r="r" b="b"/>
              <a:pathLst>
                <a:path w="298704" h="245872">
                  <a:moveTo>
                    <a:pt x="141478" y="0"/>
                  </a:moveTo>
                  <a:cubicBezTo>
                    <a:pt x="190119" y="0"/>
                    <a:pt x="250444" y="49530"/>
                    <a:pt x="275463" y="90170"/>
                  </a:cubicBezTo>
                  <a:cubicBezTo>
                    <a:pt x="295402" y="126746"/>
                    <a:pt x="298704" y="173101"/>
                    <a:pt x="278765" y="206375"/>
                  </a:cubicBezTo>
                  <a:cubicBezTo>
                    <a:pt x="265557" y="226187"/>
                    <a:pt x="245618" y="239522"/>
                    <a:pt x="225679" y="242824"/>
                  </a:cubicBezTo>
                  <a:cubicBezTo>
                    <a:pt x="216789" y="244856"/>
                    <a:pt x="207518" y="245872"/>
                    <a:pt x="197993" y="245872"/>
                  </a:cubicBezTo>
                  <a:cubicBezTo>
                    <a:pt x="146177" y="245872"/>
                    <a:pt x="86106" y="218186"/>
                    <a:pt x="49657" y="193040"/>
                  </a:cubicBezTo>
                  <a:cubicBezTo>
                    <a:pt x="19939" y="173228"/>
                    <a:pt x="0" y="93599"/>
                    <a:pt x="13335" y="76962"/>
                  </a:cubicBezTo>
                  <a:cubicBezTo>
                    <a:pt x="43180" y="43815"/>
                    <a:pt x="89662" y="10541"/>
                    <a:pt x="132842" y="635"/>
                  </a:cubicBezTo>
                  <a:cubicBezTo>
                    <a:pt x="135636" y="254"/>
                    <a:pt x="138684" y="0"/>
                    <a:pt x="141605" y="0"/>
                  </a:cubicBezTo>
                  <a:close/>
                </a:path>
              </a:pathLst>
            </a:custGeom>
            <a:solidFill>
              <a:srgbClr val="666666">
                <a:alpha val="71373"/>
              </a:srgbClr>
            </a:solidFill>
          </p:spPr>
        </p:sp>
      </p:grpSp>
      <p:grpSp>
        <p:nvGrpSpPr>
          <p:cNvPr id="14" name="Group 14"/>
          <p:cNvGrpSpPr/>
          <p:nvPr/>
        </p:nvGrpSpPr>
        <p:grpSpPr>
          <a:xfrm>
            <a:off x="10281222" y="5811242"/>
            <a:ext cx="189282" cy="191400"/>
            <a:chOff x="0" y="0"/>
            <a:chExt cx="252376" cy="255200"/>
          </a:xfrm>
        </p:grpSpPr>
        <p:sp>
          <p:nvSpPr>
            <p:cNvPr id="15" name="Freeform 15"/>
            <p:cNvSpPr/>
            <p:nvPr/>
          </p:nvSpPr>
          <p:spPr>
            <a:xfrm>
              <a:off x="0" y="0"/>
              <a:ext cx="252349" cy="255270"/>
            </a:xfrm>
            <a:custGeom>
              <a:avLst/>
              <a:gdLst/>
              <a:ahLst/>
              <a:cxnLst/>
              <a:rect l="l" t="t" r="r" b="b"/>
              <a:pathLst>
                <a:path w="252349" h="255270">
                  <a:moveTo>
                    <a:pt x="83820" y="0"/>
                  </a:moveTo>
                  <a:cubicBezTo>
                    <a:pt x="110871" y="0"/>
                    <a:pt x="141478" y="14859"/>
                    <a:pt x="169291" y="28702"/>
                  </a:cubicBezTo>
                  <a:cubicBezTo>
                    <a:pt x="215646" y="48641"/>
                    <a:pt x="252349" y="81915"/>
                    <a:pt x="248920" y="135001"/>
                  </a:cubicBezTo>
                  <a:cubicBezTo>
                    <a:pt x="241808" y="217932"/>
                    <a:pt x="221234" y="255270"/>
                    <a:pt x="166370" y="255270"/>
                  </a:cubicBezTo>
                  <a:cubicBezTo>
                    <a:pt x="144526" y="255270"/>
                    <a:pt x="117094" y="249301"/>
                    <a:pt x="82931" y="237871"/>
                  </a:cubicBezTo>
                  <a:cubicBezTo>
                    <a:pt x="6604" y="214630"/>
                    <a:pt x="0" y="118364"/>
                    <a:pt x="19939" y="58674"/>
                  </a:cubicBezTo>
                  <a:lnTo>
                    <a:pt x="23241" y="48768"/>
                  </a:lnTo>
                  <a:cubicBezTo>
                    <a:pt x="37592" y="12319"/>
                    <a:pt x="59309" y="0"/>
                    <a:pt x="83820" y="0"/>
                  </a:cubicBezTo>
                  <a:close/>
                </a:path>
              </a:pathLst>
            </a:custGeom>
            <a:solidFill>
              <a:srgbClr val="666666">
                <a:alpha val="71373"/>
              </a:srgbClr>
            </a:solidFill>
          </p:spPr>
        </p:sp>
      </p:grpSp>
      <p:grpSp>
        <p:nvGrpSpPr>
          <p:cNvPr id="16" name="Group 16"/>
          <p:cNvGrpSpPr/>
          <p:nvPr/>
        </p:nvGrpSpPr>
        <p:grpSpPr>
          <a:xfrm>
            <a:off x="11980958" y="6130752"/>
            <a:ext cx="199274" cy="189270"/>
            <a:chOff x="0" y="0"/>
            <a:chExt cx="265699" cy="252360"/>
          </a:xfrm>
        </p:grpSpPr>
        <p:sp>
          <p:nvSpPr>
            <p:cNvPr id="17" name="Freeform 17"/>
            <p:cNvSpPr/>
            <p:nvPr/>
          </p:nvSpPr>
          <p:spPr>
            <a:xfrm>
              <a:off x="127" y="127"/>
              <a:ext cx="265430" cy="252222"/>
            </a:xfrm>
            <a:custGeom>
              <a:avLst/>
              <a:gdLst/>
              <a:ahLst/>
              <a:cxnLst/>
              <a:rect l="l" t="t" r="r" b="b"/>
              <a:pathLst>
                <a:path w="265430" h="252222">
                  <a:moveTo>
                    <a:pt x="69596" y="0"/>
                  </a:moveTo>
                  <a:cubicBezTo>
                    <a:pt x="74041" y="0"/>
                    <a:pt x="78486" y="381"/>
                    <a:pt x="82931" y="1143"/>
                  </a:cubicBezTo>
                  <a:cubicBezTo>
                    <a:pt x="132715" y="7747"/>
                    <a:pt x="242316" y="47625"/>
                    <a:pt x="258826" y="100711"/>
                  </a:cubicBezTo>
                  <a:cubicBezTo>
                    <a:pt x="265430" y="120650"/>
                    <a:pt x="262255" y="140589"/>
                    <a:pt x="255524" y="163830"/>
                  </a:cubicBezTo>
                  <a:cubicBezTo>
                    <a:pt x="233934" y="217932"/>
                    <a:pt x="187960" y="252222"/>
                    <a:pt x="133858" y="252222"/>
                  </a:cubicBezTo>
                  <a:cubicBezTo>
                    <a:pt x="121793" y="252222"/>
                    <a:pt x="109093" y="250444"/>
                    <a:pt x="96139" y="246888"/>
                  </a:cubicBezTo>
                  <a:cubicBezTo>
                    <a:pt x="6477" y="220091"/>
                    <a:pt x="0" y="147193"/>
                    <a:pt x="13208" y="64135"/>
                  </a:cubicBezTo>
                  <a:cubicBezTo>
                    <a:pt x="16637" y="50800"/>
                    <a:pt x="16637" y="37592"/>
                    <a:pt x="26543" y="27559"/>
                  </a:cubicBezTo>
                  <a:lnTo>
                    <a:pt x="26543" y="17653"/>
                  </a:lnTo>
                  <a:cubicBezTo>
                    <a:pt x="39370" y="4826"/>
                    <a:pt x="54229" y="0"/>
                    <a:pt x="69596" y="0"/>
                  </a:cubicBezTo>
                  <a:close/>
                </a:path>
              </a:pathLst>
            </a:custGeom>
            <a:solidFill>
              <a:srgbClr val="666666">
                <a:alpha val="71373"/>
              </a:srgbClr>
            </a:solidFill>
          </p:spPr>
        </p:sp>
      </p:grpSp>
      <p:grpSp>
        <p:nvGrpSpPr>
          <p:cNvPr id="18" name="Group 18"/>
          <p:cNvGrpSpPr/>
          <p:nvPr/>
        </p:nvGrpSpPr>
        <p:grpSpPr>
          <a:xfrm>
            <a:off x="14562552" y="5405248"/>
            <a:ext cx="225402" cy="204750"/>
            <a:chOff x="0" y="0"/>
            <a:chExt cx="300536" cy="273000"/>
          </a:xfrm>
        </p:grpSpPr>
        <p:sp>
          <p:nvSpPr>
            <p:cNvPr id="19" name="Freeform 19"/>
            <p:cNvSpPr/>
            <p:nvPr/>
          </p:nvSpPr>
          <p:spPr>
            <a:xfrm>
              <a:off x="127" y="127"/>
              <a:ext cx="300355" cy="272796"/>
            </a:xfrm>
            <a:custGeom>
              <a:avLst/>
              <a:gdLst/>
              <a:ahLst/>
              <a:cxnLst/>
              <a:rect l="l" t="t" r="r" b="b"/>
              <a:pathLst>
                <a:path w="300355" h="272796">
                  <a:moveTo>
                    <a:pt x="119507" y="0"/>
                  </a:moveTo>
                  <a:cubicBezTo>
                    <a:pt x="139319" y="0"/>
                    <a:pt x="163830" y="8636"/>
                    <a:pt x="195834" y="29337"/>
                  </a:cubicBezTo>
                  <a:cubicBezTo>
                    <a:pt x="225679" y="49149"/>
                    <a:pt x="245618" y="69215"/>
                    <a:pt x="255524" y="95758"/>
                  </a:cubicBezTo>
                  <a:cubicBezTo>
                    <a:pt x="300355" y="216916"/>
                    <a:pt x="236093" y="272796"/>
                    <a:pt x="153797" y="272796"/>
                  </a:cubicBezTo>
                  <a:cubicBezTo>
                    <a:pt x="114427" y="272796"/>
                    <a:pt x="70739" y="259969"/>
                    <a:pt x="33147" y="235204"/>
                  </a:cubicBezTo>
                  <a:cubicBezTo>
                    <a:pt x="9906" y="218567"/>
                    <a:pt x="0" y="138938"/>
                    <a:pt x="16637" y="112395"/>
                  </a:cubicBezTo>
                  <a:cubicBezTo>
                    <a:pt x="49784" y="55372"/>
                    <a:pt x="69469" y="0"/>
                    <a:pt x="119507" y="0"/>
                  </a:cubicBezTo>
                  <a:close/>
                </a:path>
              </a:pathLst>
            </a:custGeom>
            <a:solidFill>
              <a:srgbClr val="666666">
                <a:alpha val="71373"/>
              </a:srgbClr>
            </a:solidFill>
          </p:spPr>
        </p:sp>
      </p:grpSp>
      <p:grpSp>
        <p:nvGrpSpPr>
          <p:cNvPr id="20" name="Group 20"/>
          <p:cNvGrpSpPr/>
          <p:nvPr/>
        </p:nvGrpSpPr>
        <p:grpSpPr>
          <a:xfrm>
            <a:off x="15606910" y="6176562"/>
            <a:ext cx="256526" cy="199262"/>
            <a:chOff x="0" y="0"/>
            <a:chExt cx="342035" cy="265683"/>
          </a:xfrm>
        </p:grpSpPr>
        <p:sp>
          <p:nvSpPr>
            <p:cNvPr id="21" name="Freeform 21"/>
            <p:cNvSpPr/>
            <p:nvPr/>
          </p:nvSpPr>
          <p:spPr>
            <a:xfrm>
              <a:off x="127" y="127"/>
              <a:ext cx="341884" cy="265557"/>
            </a:xfrm>
            <a:custGeom>
              <a:avLst/>
              <a:gdLst/>
              <a:ahLst/>
              <a:cxnLst/>
              <a:rect l="l" t="t" r="r" b="b"/>
              <a:pathLst>
                <a:path w="341884" h="265557">
                  <a:moveTo>
                    <a:pt x="79629" y="0"/>
                  </a:moveTo>
                  <a:cubicBezTo>
                    <a:pt x="139319" y="0"/>
                    <a:pt x="195834" y="9906"/>
                    <a:pt x="255524" y="13208"/>
                  </a:cubicBezTo>
                  <a:cubicBezTo>
                    <a:pt x="341884" y="79629"/>
                    <a:pt x="262128" y="258953"/>
                    <a:pt x="126111" y="265557"/>
                  </a:cubicBezTo>
                  <a:cubicBezTo>
                    <a:pt x="69596" y="225679"/>
                    <a:pt x="23241" y="192532"/>
                    <a:pt x="9906" y="112776"/>
                  </a:cubicBezTo>
                  <a:cubicBezTo>
                    <a:pt x="0" y="69596"/>
                    <a:pt x="29845" y="0"/>
                    <a:pt x="79629" y="0"/>
                  </a:cubicBezTo>
                  <a:close/>
                </a:path>
              </a:pathLst>
            </a:custGeom>
            <a:solidFill>
              <a:srgbClr val="666666">
                <a:alpha val="71373"/>
              </a:srgbClr>
            </a:solidFill>
          </p:spPr>
        </p:sp>
      </p:grpSp>
      <p:grpSp>
        <p:nvGrpSpPr>
          <p:cNvPr id="22" name="Group 22"/>
          <p:cNvGrpSpPr/>
          <p:nvPr/>
        </p:nvGrpSpPr>
        <p:grpSpPr>
          <a:xfrm>
            <a:off x="4745860" y="164924"/>
            <a:ext cx="251284" cy="179280"/>
            <a:chOff x="0" y="0"/>
            <a:chExt cx="335045" cy="239040"/>
          </a:xfrm>
        </p:grpSpPr>
        <p:sp>
          <p:nvSpPr>
            <p:cNvPr id="23" name="Freeform 23"/>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666666">
                <a:alpha val="71373"/>
              </a:srgbClr>
            </a:solidFill>
          </p:spPr>
        </p:sp>
      </p:grpSp>
      <p:grpSp>
        <p:nvGrpSpPr>
          <p:cNvPr id="24" name="Group 24"/>
          <p:cNvGrpSpPr/>
          <p:nvPr/>
        </p:nvGrpSpPr>
        <p:grpSpPr>
          <a:xfrm>
            <a:off x="14679566" y="3593168"/>
            <a:ext cx="229826" cy="195822"/>
            <a:chOff x="0" y="0"/>
            <a:chExt cx="306435" cy="261096"/>
          </a:xfrm>
        </p:grpSpPr>
        <p:sp>
          <p:nvSpPr>
            <p:cNvPr id="25" name="Freeform 25"/>
            <p:cNvSpPr/>
            <p:nvPr/>
          </p:nvSpPr>
          <p:spPr>
            <a:xfrm>
              <a:off x="127" y="127"/>
              <a:ext cx="306197" cy="260858"/>
            </a:xfrm>
            <a:custGeom>
              <a:avLst/>
              <a:gdLst/>
              <a:ahLst/>
              <a:cxnLst/>
              <a:rect l="l" t="t" r="r" b="b"/>
              <a:pathLst>
                <a:path w="306197" h="260858">
                  <a:moveTo>
                    <a:pt x="116713" y="0"/>
                  </a:moveTo>
                  <a:cubicBezTo>
                    <a:pt x="204597" y="0"/>
                    <a:pt x="306197" y="49530"/>
                    <a:pt x="272161" y="131699"/>
                  </a:cubicBezTo>
                  <a:cubicBezTo>
                    <a:pt x="268859" y="141605"/>
                    <a:pt x="255524" y="191389"/>
                    <a:pt x="252222" y="194691"/>
                  </a:cubicBezTo>
                  <a:cubicBezTo>
                    <a:pt x="229489" y="233299"/>
                    <a:pt x="188341" y="260858"/>
                    <a:pt x="145542" y="260858"/>
                  </a:cubicBezTo>
                  <a:cubicBezTo>
                    <a:pt x="125603" y="260858"/>
                    <a:pt x="105283" y="254889"/>
                    <a:pt x="86233" y="241173"/>
                  </a:cubicBezTo>
                  <a:cubicBezTo>
                    <a:pt x="49657" y="208026"/>
                    <a:pt x="0" y="111633"/>
                    <a:pt x="3302" y="68580"/>
                  </a:cubicBezTo>
                  <a:cubicBezTo>
                    <a:pt x="7239" y="21336"/>
                    <a:pt x="59055" y="0"/>
                    <a:pt x="116713" y="0"/>
                  </a:cubicBezTo>
                  <a:close/>
                </a:path>
              </a:pathLst>
            </a:custGeom>
            <a:solidFill>
              <a:srgbClr val="666666">
                <a:alpha val="71373"/>
              </a:srgbClr>
            </a:solidFill>
          </p:spPr>
        </p:sp>
      </p:grpSp>
      <p:grpSp>
        <p:nvGrpSpPr>
          <p:cNvPr id="26" name="Group 26"/>
          <p:cNvGrpSpPr/>
          <p:nvPr/>
        </p:nvGrpSpPr>
        <p:grpSpPr>
          <a:xfrm>
            <a:off x="16262906" y="3703572"/>
            <a:ext cx="226632" cy="204012"/>
            <a:chOff x="0" y="0"/>
            <a:chExt cx="302176" cy="272016"/>
          </a:xfrm>
        </p:grpSpPr>
        <p:sp>
          <p:nvSpPr>
            <p:cNvPr id="27" name="Freeform 27"/>
            <p:cNvSpPr/>
            <p:nvPr/>
          </p:nvSpPr>
          <p:spPr>
            <a:xfrm>
              <a:off x="0" y="0"/>
              <a:ext cx="302133" cy="272161"/>
            </a:xfrm>
            <a:custGeom>
              <a:avLst/>
              <a:gdLst/>
              <a:ahLst/>
              <a:cxnLst/>
              <a:rect l="l" t="t" r="r" b="b"/>
              <a:pathLst>
                <a:path w="302133" h="272161">
                  <a:moveTo>
                    <a:pt x="158496" y="0"/>
                  </a:moveTo>
                  <a:cubicBezTo>
                    <a:pt x="179451" y="0"/>
                    <a:pt x="202057" y="3683"/>
                    <a:pt x="225806" y="11176"/>
                  </a:cubicBezTo>
                  <a:cubicBezTo>
                    <a:pt x="252349" y="17780"/>
                    <a:pt x="302133" y="150495"/>
                    <a:pt x="278892" y="170561"/>
                  </a:cubicBezTo>
                  <a:cubicBezTo>
                    <a:pt x="238887" y="207645"/>
                    <a:pt x="174117" y="272161"/>
                    <a:pt x="114554" y="272161"/>
                  </a:cubicBezTo>
                  <a:cubicBezTo>
                    <a:pt x="104902" y="272161"/>
                    <a:pt x="95504" y="270510"/>
                    <a:pt x="86360" y="266827"/>
                  </a:cubicBezTo>
                  <a:cubicBezTo>
                    <a:pt x="49784" y="250063"/>
                    <a:pt x="0" y="150495"/>
                    <a:pt x="16637" y="107315"/>
                  </a:cubicBezTo>
                  <a:cubicBezTo>
                    <a:pt x="44069" y="34798"/>
                    <a:pt x="94234" y="0"/>
                    <a:pt x="158496" y="0"/>
                  </a:cubicBezTo>
                  <a:close/>
                </a:path>
              </a:pathLst>
            </a:custGeom>
            <a:solidFill>
              <a:srgbClr val="666666">
                <a:alpha val="71373"/>
              </a:srgbClr>
            </a:solidFill>
          </p:spPr>
        </p:sp>
      </p:grpSp>
      <p:grpSp>
        <p:nvGrpSpPr>
          <p:cNvPr id="28" name="Group 28"/>
          <p:cNvGrpSpPr/>
          <p:nvPr/>
        </p:nvGrpSpPr>
        <p:grpSpPr>
          <a:xfrm>
            <a:off x="11592492" y="7935228"/>
            <a:ext cx="256608" cy="210974"/>
            <a:chOff x="0" y="0"/>
            <a:chExt cx="342144" cy="281299"/>
          </a:xfrm>
        </p:grpSpPr>
        <p:sp>
          <p:nvSpPr>
            <p:cNvPr id="29" name="Freeform 29"/>
            <p:cNvSpPr/>
            <p:nvPr/>
          </p:nvSpPr>
          <p:spPr>
            <a:xfrm>
              <a:off x="0" y="0"/>
              <a:ext cx="342138" cy="281305"/>
            </a:xfrm>
            <a:custGeom>
              <a:avLst/>
              <a:gdLst/>
              <a:ahLst/>
              <a:cxnLst/>
              <a:rect l="l" t="t" r="r" b="b"/>
              <a:pathLst>
                <a:path w="342138" h="281305">
                  <a:moveTo>
                    <a:pt x="170434" y="0"/>
                  </a:moveTo>
                  <a:cubicBezTo>
                    <a:pt x="206502" y="0"/>
                    <a:pt x="240538" y="8001"/>
                    <a:pt x="279019" y="34925"/>
                  </a:cubicBezTo>
                  <a:cubicBezTo>
                    <a:pt x="312166" y="61468"/>
                    <a:pt x="342138" y="127889"/>
                    <a:pt x="308991" y="164338"/>
                  </a:cubicBezTo>
                  <a:cubicBezTo>
                    <a:pt x="269113" y="204216"/>
                    <a:pt x="219329" y="244094"/>
                    <a:pt x="179451" y="280543"/>
                  </a:cubicBezTo>
                  <a:cubicBezTo>
                    <a:pt x="175641" y="281051"/>
                    <a:pt x="171831" y="281305"/>
                    <a:pt x="168021" y="281305"/>
                  </a:cubicBezTo>
                  <a:cubicBezTo>
                    <a:pt x="65024" y="281305"/>
                    <a:pt x="0" y="110871"/>
                    <a:pt x="86487" y="8382"/>
                  </a:cubicBezTo>
                  <a:cubicBezTo>
                    <a:pt x="117221" y="4318"/>
                    <a:pt x="144399" y="0"/>
                    <a:pt x="170434" y="0"/>
                  </a:cubicBezTo>
                  <a:close/>
                </a:path>
              </a:pathLst>
            </a:custGeom>
            <a:solidFill>
              <a:srgbClr val="666666">
                <a:alpha val="71373"/>
              </a:srgbClr>
            </a:solidFill>
          </p:spPr>
        </p:sp>
      </p:grpSp>
      <p:grpSp>
        <p:nvGrpSpPr>
          <p:cNvPr id="30" name="Group 30"/>
          <p:cNvGrpSpPr/>
          <p:nvPr/>
        </p:nvGrpSpPr>
        <p:grpSpPr>
          <a:xfrm>
            <a:off x="16725902" y="6743384"/>
            <a:ext cx="258738" cy="192628"/>
            <a:chOff x="0" y="0"/>
            <a:chExt cx="344984" cy="256837"/>
          </a:xfrm>
        </p:grpSpPr>
        <p:sp>
          <p:nvSpPr>
            <p:cNvPr id="31" name="Freeform 31"/>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666666">
                <a:alpha val="71373"/>
              </a:srgbClr>
            </a:solidFill>
          </p:spPr>
        </p:sp>
      </p:grpSp>
      <p:grpSp>
        <p:nvGrpSpPr>
          <p:cNvPr id="32" name="Group 32"/>
          <p:cNvGrpSpPr/>
          <p:nvPr/>
        </p:nvGrpSpPr>
        <p:grpSpPr>
          <a:xfrm>
            <a:off x="17833716" y="7849148"/>
            <a:ext cx="242766" cy="216380"/>
            <a:chOff x="0" y="0"/>
            <a:chExt cx="323688" cy="288507"/>
          </a:xfrm>
        </p:grpSpPr>
        <p:sp>
          <p:nvSpPr>
            <p:cNvPr id="33" name="Freeform 33"/>
            <p:cNvSpPr/>
            <p:nvPr/>
          </p:nvSpPr>
          <p:spPr>
            <a:xfrm>
              <a:off x="127" y="127"/>
              <a:ext cx="323469" cy="288417"/>
            </a:xfrm>
            <a:custGeom>
              <a:avLst/>
              <a:gdLst/>
              <a:ahLst/>
              <a:cxnLst/>
              <a:rect l="l" t="t" r="r" b="b"/>
              <a:pathLst>
                <a:path w="323469" h="288417">
                  <a:moveTo>
                    <a:pt x="198628" y="0"/>
                  </a:moveTo>
                  <a:cubicBezTo>
                    <a:pt x="201168" y="0"/>
                    <a:pt x="203581" y="127"/>
                    <a:pt x="205740" y="254"/>
                  </a:cubicBezTo>
                  <a:cubicBezTo>
                    <a:pt x="209169" y="254"/>
                    <a:pt x="215773" y="10160"/>
                    <a:pt x="219075" y="10160"/>
                  </a:cubicBezTo>
                  <a:cubicBezTo>
                    <a:pt x="245618" y="59944"/>
                    <a:pt x="292100" y="116459"/>
                    <a:pt x="305308" y="176149"/>
                  </a:cubicBezTo>
                  <a:cubicBezTo>
                    <a:pt x="323469" y="259334"/>
                    <a:pt x="277495" y="288417"/>
                    <a:pt x="219456" y="288417"/>
                  </a:cubicBezTo>
                  <a:cubicBezTo>
                    <a:pt x="171069" y="288417"/>
                    <a:pt x="114300" y="268224"/>
                    <a:pt x="79502" y="242570"/>
                  </a:cubicBezTo>
                  <a:cubicBezTo>
                    <a:pt x="43180" y="212725"/>
                    <a:pt x="0" y="113157"/>
                    <a:pt x="26543" y="66548"/>
                  </a:cubicBezTo>
                  <a:cubicBezTo>
                    <a:pt x="45466" y="28829"/>
                    <a:pt x="151003" y="0"/>
                    <a:pt x="198628" y="0"/>
                  </a:cubicBezTo>
                  <a:close/>
                </a:path>
              </a:pathLst>
            </a:custGeom>
            <a:solidFill>
              <a:srgbClr val="666666">
                <a:alpha val="71373"/>
              </a:srgbClr>
            </a:solidFill>
          </p:spPr>
        </p:sp>
      </p:grpSp>
      <p:grpSp>
        <p:nvGrpSpPr>
          <p:cNvPr id="34" name="Group 34"/>
          <p:cNvGrpSpPr/>
          <p:nvPr/>
        </p:nvGrpSpPr>
        <p:grpSpPr>
          <a:xfrm>
            <a:off x="17349018" y="7709832"/>
            <a:ext cx="195998" cy="176004"/>
            <a:chOff x="0" y="0"/>
            <a:chExt cx="261331" cy="234672"/>
          </a:xfrm>
        </p:grpSpPr>
        <p:sp>
          <p:nvSpPr>
            <p:cNvPr id="35" name="Freeform 35"/>
            <p:cNvSpPr/>
            <p:nvPr/>
          </p:nvSpPr>
          <p:spPr>
            <a:xfrm>
              <a:off x="127" y="0"/>
              <a:ext cx="261239" cy="234569"/>
            </a:xfrm>
            <a:custGeom>
              <a:avLst/>
              <a:gdLst/>
              <a:ahLst/>
              <a:cxnLst/>
              <a:rect l="l" t="t" r="r" b="b"/>
              <a:pathLst>
                <a:path w="261239" h="234569">
                  <a:moveTo>
                    <a:pt x="122809" y="0"/>
                  </a:moveTo>
                  <a:cubicBezTo>
                    <a:pt x="124714" y="0"/>
                    <a:pt x="126492" y="127"/>
                    <a:pt x="128397" y="254"/>
                  </a:cubicBezTo>
                  <a:cubicBezTo>
                    <a:pt x="188087" y="3556"/>
                    <a:pt x="254508" y="46736"/>
                    <a:pt x="261239" y="103124"/>
                  </a:cubicBezTo>
                  <a:lnTo>
                    <a:pt x="261239" y="123063"/>
                  </a:lnTo>
                  <a:cubicBezTo>
                    <a:pt x="259842" y="200533"/>
                    <a:pt x="209931" y="234569"/>
                    <a:pt x="154686" y="234569"/>
                  </a:cubicBezTo>
                  <a:cubicBezTo>
                    <a:pt x="82042" y="234569"/>
                    <a:pt x="0" y="175895"/>
                    <a:pt x="5715" y="79883"/>
                  </a:cubicBezTo>
                  <a:cubicBezTo>
                    <a:pt x="8890" y="38481"/>
                    <a:pt x="76327" y="0"/>
                    <a:pt x="122809" y="0"/>
                  </a:cubicBezTo>
                  <a:close/>
                </a:path>
              </a:pathLst>
            </a:custGeom>
            <a:solidFill>
              <a:srgbClr val="666666">
                <a:alpha val="71373"/>
              </a:srgbClr>
            </a:solidFill>
          </p:spPr>
        </p:sp>
      </p:grpSp>
      <p:grpSp>
        <p:nvGrpSpPr>
          <p:cNvPr id="36" name="Group 36"/>
          <p:cNvGrpSpPr/>
          <p:nvPr/>
        </p:nvGrpSpPr>
        <p:grpSpPr>
          <a:xfrm>
            <a:off x="10601800" y="482676"/>
            <a:ext cx="241538" cy="204586"/>
            <a:chOff x="0" y="0"/>
            <a:chExt cx="322051" cy="272781"/>
          </a:xfrm>
        </p:grpSpPr>
        <p:sp>
          <p:nvSpPr>
            <p:cNvPr id="37" name="Freeform 37"/>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666666">
                <a:alpha val="71373"/>
              </a:srgbClr>
            </a:solidFill>
          </p:spPr>
        </p:sp>
      </p:grpSp>
      <p:grpSp>
        <p:nvGrpSpPr>
          <p:cNvPr id="38" name="Group 38"/>
          <p:cNvGrpSpPr/>
          <p:nvPr/>
        </p:nvGrpSpPr>
        <p:grpSpPr>
          <a:xfrm>
            <a:off x="12673034" y="5372336"/>
            <a:ext cx="226632" cy="207698"/>
            <a:chOff x="0" y="0"/>
            <a:chExt cx="302176" cy="276931"/>
          </a:xfrm>
        </p:grpSpPr>
        <p:sp>
          <p:nvSpPr>
            <p:cNvPr id="39" name="Freeform 39"/>
            <p:cNvSpPr/>
            <p:nvPr/>
          </p:nvSpPr>
          <p:spPr>
            <a:xfrm>
              <a:off x="127" y="127"/>
              <a:ext cx="302006" cy="276733"/>
            </a:xfrm>
            <a:custGeom>
              <a:avLst/>
              <a:gdLst/>
              <a:ahLst/>
              <a:cxnLst/>
              <a:rect l="l" t="t" r="r" b="b"/>
              <a:pathLst>
                <a:path w="302006" h="276733">
                  <a:moveTo>
                    <a:pt x="152654" y="0"/>
                  </a:moveTo>
                  <a:cubicBezTo>
                    <a:pt x="258826" y="0"/>
                    <a:pt x="302006" y="86233"/>
                    <a:pt x="291973" y="142748"/>
                  </a:cubicBezTo>
                  <a:cubicBezTo>
                    <a:pt x="288925" y="192278"/>
                    <a:pt x="248031" y="276733"/>
                    <a:pt x="166878" y="276733"/>
                  </a:cubicBezTo>
                  <a:cubicBezTo>
                    <a:pt x="161163" y="276733"/>
                    <a:pt x="155321" y="276352"/>
                    <a:pt x="149225" y="275463"/>
                  </a:cubicBezTo>
                  <a:cubicBezTo>
                    <a:pt x="102870" y="265557"/>
                    <a:pt x="39751" y="245618"/>
                    <a:pt x="26416" y="212471"/>
                  </a:cubicBezTo>
                  <a:cubicBezTo>
                    <a:pt x="0" y="132715"/>
                    <a:pt x="86233" y="13208"/>
                    <a:pt x="152654" y="0"/>
                  </a:cubicBezTo>
                  <a:close/>
                </a:path>
              </a:pathLst>
            </a:custGeom>
            <a:solidFill>
              <a:srgbClr val="666666">
                <a:alpha val="71373"/>
              </a:srgbClr>
            </a:solidFill>
          </p:spPr>
        </p:sp>
      </p:grpSp>
      <p:grpSp>
        <p:nvGrpSpPr>
          <p:cNvPr id="40" name="Group 40"/>
          <p:cNvGrpSpPr/>
          <p:nvPr/>
        </p:nvGrpSpPr>
        <p:grpSpPr>
          <a:xfrm>
            <a:off x="14191590" y="6709968"/>
            <a:ext cx="276266" cy="190990"/>
            <a:chOff x="0" y="0"/>
            <a:chExt cx="368355" cy="254653"/>
          </a:xfrm>
        </p:grpSpPr>
        <p:sp>
          <p:nvSpPr>
            <p:cNvPr id="41" name="Freeform 41"/>
            <p:cNvSpPr/>
            <p:nvPr/>
          </p:nvSpPr>
          <p:spPr>
            <a:xfrm>
              <a:off x="127" y="127"/>
              <a:ext cx="368173" cy="254381"/>
            </a:xfrm>
            <a:custGeom>
              <a:avLst/>
              <a:gdLst/>
              <a:ahLst/>
              <a:cxnLst/>
              <a:rect l="l" t="t" r="r" b="b"/>
              <a:pathLst>
                <a:path w="368173" h="254381">
                  <a:moveTo>
                    <a:pt x="197485" y="0"/>
                  </a:moveTo>
                  <a:cubicBezTo>
                    <a:pt x="327533" y="0"/>
                    <a:pt x="368173" y="194310"/>
                    <a:pt x="255524" y="241173"/>
                  </a:cubicBezTo>
                  <a:cubicBezTo>
                    <a:pt x="235585" y="251079"/>
                    <a:pt x="215773" y="254381"/>
                    <a:pt x="189230" y="254381"/>
                  </a:cubicBezTo>
                  <a:cubicBezTo>
                    <a:pt x="0" y="234569"/>
                    <a:pt x="26543" y="22098"/>
                    <a:pt x="172593" y="2159"/>
                  </a:cubicBezTo>
                  <a:cubicBezTo>
                    <a:pt x="181102" y="635"/>
                    <a:pt x="189357" y="0"/>
                    <a:pt x="197358" y="0"/>
                  </a:cubicBezTo>
                  <a:close/>
                </a:path>
              </a:pathLst>
            </a:custGeom>
            <a:solidFill>
              <a:srgbClr val="666666">
                <a:alpha val="71373"/>
              </a:srgbClr>
            </a:solidFill>
          </p:spPr>
        </p:sp>
      </p:grpSp>
      <p:grpSp>
        <p:nvGrpSpPr>
          <p:cNvPr id="42" name="Group 42"/>
          <p:cNvGrpSpPr/>
          <p:nvPr/>
        </p:nvGrpSpPr>
        <p:grpSpPr>
          <a:xfrm>
            <a:off x="15423896" y="7051172"/>
            <a:ext cx="226632" cy="200982"/>
            <a:chOff x="0" y="0"/>
            <a:chExt cx="302176" cy="267976"/>
          </a:xfrm>
        </p:grpSpPr>
        <p:sp>
          <p:nvSpPr>
            <p:cNvPr id="43" name="Freeform 43"/>
            <p:cNvSpPr/>
            <p:nvPr/>
          </p:nvSpPr>
          <p:spPr>
            <a:xfrm>
              <a:off x="127" y="127"/>
              <a:ext cx="302006" cy="267843"/>
            </a:xfrm>
            <a:custGeom>
              <a:avLst/>
              <a:gdLst/>
              <a:ahLst/>
              <a:cxnLst/>
              <a:rect l="l" t="t" r="r" b="b"/>
              <a:pathLst>
                <a:path w="302006" h="267843">
                  <a:moveTo>
                    <a:pt x="205994" y="0"/>
                  </a:moveTo>
                  <a:cubicBezTo>
                    <a:pt x="274193" y="0"/>
                    <a:pt x="302006" y="76327"/>
                    <a:pt x="302006" y="124841"/>
                  </a:cubicBezTo>
                  <a:cubicBezTo>
                    <a:pt x="302006" y="184531"/>
                    <a:pt x="285369" y="241046"/>
                    <a:pt x="222250" y="264287"/>
                  </a:cubicBezTo>
                  <a:cubicBezTo>
                    <a:pt x="212852" y="266573"/>
                    <a:pt x="200787" y="267843"/>
                    <a:pt x="187198" y="267843"/>
                  </a:cubicBezTo>
                  <a:cubicBezTo>
                    <a:pt x="143637" y="267843"/>
                    <a:pt x="86614" y="254889"/>
                    <a:pt x="66294" y="224409"/>
                  </a:cubicBezTo>
                  <a:cubicBezTo>
                    <a:pt x="0" y="141351"/>
                    <a:pt x="99568" y="11938"/>
                    <a:pt x="185801" y="2032"/>
                  </a:cubicBezTo>
                  <a:cubicBezTo>
                    <a:pt x="192913" y="635"/>
                    <a:pt x="199771" y="0"/>
                    <a:pt x="205994" y="0"/>
                  </a:cubicBezTo>
                  <a:close/>
                </a:path>
              </a:pathLst>
            </a:custGeom>
            <a:solidFill>
              <a:srgbClr val="666666">
                <a:alpha val="71373"/>
              </a:srgbClr>
            </a:solidFill>
          </p:spPr>
        </p:sp>
      </p:grpSp>
      <p:grpSp>
        <p:nvGrpSpPr>
          <p:cNvPr id="44" name="Group 44"/>
          <p:cNvGrpSpPr/>
          <p:nvPr/>
        </p:nvGrpSpPr>
        <p:grpSpPr>
          <a:xfrm>
            <a:off x="13624006" y="5384784"/>
            <a:ext cx="214182" cy="198116"/>
            <a:chOff x="0" y="0"/>
            <a:chExt cx="285576" cy="264155"/>
          </a:xfrm>
        </p:grpSpPr>
        <p:sp>
          <p:nvSpPr>
            <p:cNvPr id="45" name="Freeform 45"/>
            <p:cNvSpPr/>
            <p:nvPr/>
          </p:nvSpPr>
          <p:spPr>
            <a:xfrm>
              <a:off x="127" y="0"/>
              <a:ext cx="285496" cy="264160"/>
            </a:xfrm>
            <a:custGeom>
              <a:avLst/>
              <a:gdLst/>
              <a:ahLst/>
              <a:cxnLst/>
              <a:rect l="l" t="t" r="r" b="b"/>
              <a:pathLst>
                <a:path w="285496" h="264160">
                  <a:moveTo>
                    <a:pt x="113665" y="0"/>
                  </a:moveTo>
                  <a:cubicBezTo>
                    <a:pt x="135636" y="0"/>
                    <a:pt x="156464" y="5080"/>
                    <a:pt x="169291" y="16764"/>
                  </a:cubicBezTo>
                  <a:cubicBezTo>
                    <a:pt x="199136" y="43307"/>
                    <a:pt x="285496" y="102997"/>
                    <a:pt x="282067" y="152781"/>
                  </a:cubicBezTo>
                  <a:lnTo>
                    <a:pt x="275463" y="162687"/>
                  </a:lnTo>
                  <a:cubicBezTo>
                    <a:pt x="262128" y="185928"/>
                    <a:pt x="218948" y="229108"/>
                    <a:pt x="195707" y="235712"/>
                  </a:cubicBezTo>
                  <a:cubicBezTo>
                    <a:pt x="163830" y="249936"/>
                    <a:pt x="133731" y="264160"/>
                    <a:pt x="105029" y="264160"/>
                  </a:cubicBezTo>
                  <a:cubicBezTo>
                    <a:pt x="80137" y="264160"/>
                    <a:pt x="56261" y="253365"/>
                    <a:pt x="33020" y="222504"/>
                  </a:cubicBezTo>
                  <a:cubicBezTo>
                    <a:pt x="16637" y="199136"/>
                    <a:pt x="9906" y="165989"/>
                    <a:pt x="3302" y="132842"/>
                  </a:cubicBezTo>
                  <a:cubicBezTo>
                    <a:pt x="0" y="99568"/>
                    <a:pt x="3302" y="63119"/>
                    <a:pt x="26543" y="33274"/>
                  </a:cubicBezTo>
                  <a:cubicBezTo>
                    <a:pt x="40767" y="12827"/>
                    <a:pt x="78867" y="0"/>
                    <a:pt x="113665" y="0"/>
                  </a:cubicBezTo>
                  <a:close/>
                </a:path>
              </a:pathLst>
            </a:custGeom>
            <a:solidFill>
              <a:srgbClr val="666666">
                <a:alpha val="71373"/>
              </a:srgbClr>
            </a:solidFill>
          </p:spPr>
        </p:sp>
      </p:grpSp>
      <p:grpSp>
        <p:nvGrpSpPr>
          <p:cNvPr id="46" name="Group 46"/>
          <p:cNvGrpSpPr/>
          <p:nvPr/>
        </p:nvGrpSpPr>
        <p:grpSpPr>
          <a:xfrm>
            <a:off x="15954216" y="6704234"/>
            <a:ext cx="196736" cy="189516"/>
            <a:chOff x="0" y="0"/>
            <a:chExt cx="262315" cy="252688"/>
          </a:xfrm>
        </p:grpSpPr>
        <p:sp>
          <p:nvSpPr>
            <p:cNvPr id="47" name="Freeform 47"/>
            <p:cNvSpPr/>
            <p:nvPr/>
          </p:nvSpPr>
          <p:spPr>
            <a:xfrm>
              <a:off x="0" y="0"/>
              <a:ext cx="262255" cy="252476"/>
            </a:xfrm>
            <a:custGeom>
              <a:avLst/>
              <a:gdLst/>
              <a:ahLst/>
              <a:cxnLst/>
              <a:rect l="l" t="t" r="r" b="b"/>
              <a:pathLst>
                <a:path w="262255" h="252476">
                  <a:moveTo>
                    <a:pt x="129540" y="0"/>
                  </a:moveTo>
                  <a:cubicBezTo>
                    <a:pt x="172720" y="3429"/>
                    <a:pt x="262255" y="33147"/>
                    <a:pt x="262255" y="82931"/>
                  </a:cubicBezTo>
                  <a:cubicBezTo>
                    <a:pt x="262255" y="143256"/>
                    <a:pt x="202184" y="252476"/>
                    <a:pt x="136525" y="252476"/>
                  </a:cubicBezTo>
                  <a:cubicBezTo>
                    <a:pt x="129794" y="252476"/>
                    <a:pt x="122936" y="251333"/>
                    <a:pt x="116205" y="248920"/>
                  </a:cubicBezTo>
                  <a:cubicBezTo>
                    <a:pt x="89662" y="242316"/>
                    <a:pt x="0" y="179324"/>
                    <a:pt x="6604" y="142748"/>
                  </a:cubicBezTo>
                  <a:cubicBezTo>
                    <a:pt x="13335" y="63119"/>
                    <a:pt x="46482" y="0"/>
                    <a:pt x="129540" y="0"/>
                  </a:cubicBezTo>
                  <a:close/>
                </a:path>
              </a:pathLst>
            </a:custGeom>
            <a:solidFill>
              <a:srgbClr val="666666">
                <a:alpha val="71373"/>
              </a:srgbClr>
            </a:solidFill>
          </p:spPr>
        </p:sp>
      </p:grpSp>
      <p:grpSp>
        <p:nvGrpSpPr>
          <p:cNvPr id="48" name="Group 48"/>
          <p:cNvGrpSpPr/>
          <p:nvPr/>
        </p:nvGrpSpPr>
        <p:grpSpPr>
          <a:xfrm>
            <a:off x="15635534" y="7555446"/>
            <a:ext cx="199274" cy="169534"/>
            <a:chOff x="0" y="0"/>
            <a:chExt cx="265699" cy="226045"/>
          </a:xfrm>
        </p:grpSpPr>
        <p:sp>
          <p:nvSpPr>
            <p:cNvPr id="49" name="Freeform 49"/>
            <p:cNvSpPr/>
            <p:nvPr/>
          </p:nvSpPr>
          <p:spPr>
            <a:xfrm>
              <a:off x="0" y="0"/>
              <a:ext cx="265557" cy="225933"/>
            </a:xfrm>
            <a:custGeom>
              <a:avLst/>
              <a:gdLst/>
              <a:ahLst/>
              <a:cxnLst/>
              <a:rect l="l" t="t" r="r" b="b"/>
              <a:pathLst>
                <a:path w="265557" h="225933">
                  <a:moveTo>
                    <a:pt x="141351" y="0"/>
                  </a:moveTo>
                  <a:cubicBezTo>
                    <a:pt x="199898" y="0"/>
                    <a:pt x="240411" y="45466"/>
                    <a:pt x="255651" y="106426"/>
                  </a:cubicBezTo>
                  <a:cubicBezTo>
                    <a:pt x="265557" y="139573"/>
                    <a:pt x="209169" y="189357"/>
                    <a:pt x="199136" y="212725"/>
                  </a:cubicBezTo>
                  <a:cubicBezTo>
                    <a:pt x="164465" y="221361"/>
                    <a:pt x="135763" y="225933"/>
                    <a:pt x="111887" y="225933"/>
                  </a:cubicBezTo>
                  <a:cubicBezTo>
                    <a:pt x="43942" y="225933"/>
                    <a:pt x="14732" y="188976"/>
                    <a:pt x="0" y="103251"/>
                  </a:cubicBezTo>
                  <a:cubicBezTo>
                    <a:pt x="0" y="76708"/>
                    <a:pt x="49784" y="30099"/>
                    <a:pt x="83058" y="13589"/>
                  </a:cubicBezTo>
                  <a:cubicBezTo>
                    <a:pt x="104013" y="4318"/>
                    <a:pt x="123571" y="0"/>
                    <a:pt x="141351" y="0"/>
                  </a:cubicBezTo>
                  <a:close/>
                </a:path>
              </a:pathLst>
            </a:custGeom>
            <a:solidFill>
              <a:srgbClr val="666666">
                <a:alpha val="71373"/>
              </a:srgbClr>
            </a:solidFill>
          </p:spPr>
        </p:sp>
      </p:grpSp>
      <p:grpSp>
        <p:nvGrpSpPr>
          <p:cNvPr id="50" name="Group 50"/>
          <p:cNvGrpSpPr/>
          <p:nvPr/>
        </p:nvGrpSpPr>
        <p:grpSpPr>
          <a:xfrm>
            <a:off x="574048" y="343648"/>
            <a:ext cx="236624" cy="216626"/>
            <a:chOff x="0" y="0"/>
            <a:chExt cx="315499" cy="288835"/>
          </a:xfrm>
        </p:grpSpPr>
        <p:sp>
          <p:nvSpPr>
            <p:cNvPr id="51" name="Freeform 51"/>
            <p:cNvSpPr/>
            <p:nvPr/>
          </p:nvSpPr>
          <p:spPr>
            <a:xfrm>
              <a:off x="127" y="0"/>
              <a:ext cx="315214" cy="288798"/>
            </a:xfrm>
            <a:custGeom>
              <a:avLst/>
              <a:gdLst/>
              <a:ahLst/>
              <a:cxnLst/>
              <a:rect l="l" t="t" r="r" b="b"/>
              <a:pathLst>
                <a:path w="315214" h="288798">
                  <a:moveTo>
                    <a:pt x="146050" y="0"/>
                  </a:moveTo>
                  <a:cubicBezTo>
                    <a:pt x="232283" y="0"/>
                    <a:pt x="315214" y="126111"/>
                    <a:pt x="302006" y="192532"/>
                  </a:cubicBezTo>
                  <a:cubicBezTo>
                    <a:pt x="276733" y="263652"/>
                    <a:pt x="223012" y="288798"/>
                    <a:pt x="174625" y="288798"/>
                  </a:cubicBezTo>
                  <a:cubicBezTo>
                    <a:pt x="153035" y="288798"/>
                    <a:pt x="132461" y="283718"/>
                    <a:pt x="115951" y="275590"/>
                  </a:cubicBezTo>
                  <a:cubicBezTo>
                    <a:pt x="69596" y="248920"/>
                    <a:pt x="0" y="175895"/>
                    <a:pt x="46355" y="92964"/>
                  </a:cubicBezTo>
                  <a:cubicBezTo>
                    <a:pt x="66421" y="49784"/>
                    <a:pt x="112776" y="0"/>
                    <a:pt x="146050" y="0"/>
                  </a:cubicBezTo>
                  <a:close/>
                </a:path>
              </a:pathLst>
            </a:custGeom>
            <a:solidFill>
              <a:srgbClr val="666666">
                <a:alpha val="71373"/>
              </a:srgbClr>
            </a:solidFill>
          </p:spPr>
        </p:sp>
      </p:grpSp>
      <p:grpSp>
        <p:nvGrpSpPr>
          <p:cNvPr id="52" name="Group 52"/>
          <p:cNvGrpSpPr/>
          <p:nvPr/>
        </p:nvGrpSpPr>
        <p:grpSpPr>
          <a:xfrm>
            <a:off x="16777410" y="403246"/>
            <a:ext cx="219178" cy="209828"/>
            <a:chOff x="0" y="0"/>
            <a:chExt cx="292237" cy="279771"/>
          </a:xfrm>
        </p:grpSpPr>
        <p:sp>
          <p:nvSpPr>
            <p:cNvPr id="53" name="Freeform 53"/>
            <p:cNvSpPr/>
            <p:nvPr/>
          </p:nvSpPr>
          <p:spPr>
            <a:xfrm>
              <a:off x="127" y="0"/>
              <a:ext cx="292100" cy="279781"/>
            </a:xfrm>
            <a:custGeom>
              <a:avLst/>
              <a:gdLst/>
              <a:ahLst/>
              <a:cxnLst/>
              <a:rect l="l" t="t" r="r" b="b"/>
              <a:pathLst>
                <a:path w="292100" h="279781">
                  <a:moveTo>
                    <a:pt x="156972" y="127"/>
                  </a:moveTo>
                  <a:cubicBezTo>
                    <a:pt x="169799" y="127"/>
                    <a:pt x="182880" y="3302"/>
                    <a:pt x="195707" y="10541"/>
                  </a:cubicBezTo>
                  <a:cubicBezTo>
                    <a:pt x="228981" y="27051"/>
                    <a:pt x="248920" y="63500"/>
                    <a:pt x="268859" y="96774"/>
                  </a:cubicBezTo>
                  <a:cubicBezTo>
                    <a:pt x="278765" y="113411"/>
                    <a:pt x="292100" y="133223"/>
                    <a:pt x="292100" y="153289"/>
                  </a:cubicBezTo>
                  <a:cubicBezTo>
                    <a:pt x="292100" y="201168"/>
                    <a:pt x="193802" y="279781"/>
                    <a:pt x="147828" y="279781"/>
                  </a:cubicBezTo>
                  <a:cubicBezTo>
                    <a:pt x="146050" y="279781"/>
                    <a:pt x="144272" y="279654"/>
                    <a:pt x="142748" y="279400"/>
                  </a:cubicBezTo>
                  <a:cubicBezTo>
                    <a:pt x="109601" y="275971"/>
                    <a:pt x="79629" y="249428"/>
                    <a:pt x="53086" y="219710"/>
                  </a:cubicBezTo>
                  <a:cubicBezTo>
                    <a:pt x="0" y="153162"/>
                    <a:pt x="0" y="126619"/>
                    <a:pt x="53086" y="63500"/>
                  </a:cubicBezTo>
                  <a:cubicBezTo>
                    <a:pt x="78359" y="30861"/>
                    <a:pt x="116713" y="0"/>
                    <a:pt x="157099" y="0"/>
                  </a:cubicBezTo>
                  <a:close/>
                </a:path>
              </a:pathLst>
            </a:custGeom>
            <a:solidFill>
              <a:srgbClr val="666666">
                <a:alpha val="71373"/>
              </a:srgbClr>
            </a:solidFill>
          </p:spPr>
        </p:sp>
      </p:grpSp>
      <p:grpSp>
        <p:nvGrpSpPr>
          <p:cNvPr id="54" name="Group 54"/>
          <p:cNvGrpSpPr/>
          <p:nvPr/>
        </p:nvGrpSpPr>
        <p:grpSpPr>
          <a:xfrm>
            <a:off x="16194920" y="593506"/>
            <a:ext cx="209186" cy="196150"/>
            <a:chOff x="0" y="0"/>
            <a:chExt cx="278915" cy="261533"/>
          </a:xfrm>
        </p:grpSpPr>
        <p:sp>
          <p:nvSpPr>
            <p:cNvPr id="55" name="Freeform 55"/>
            <p:cNvSpPr/>
            <p:nvPr/>
          </p:nvSpPr>
          <p:spPr>
            <a:xfrm>
              <a:off x="0" y="0"/>
              <a:ext cx="278892" cy="261366"/>
            </a:xfrm>
            <a:custGeom>
              <a:avLst/>
              <a:gdLst/>
              <a:ahLst/>
              <a:cxnLst/>
              <a:rect l="l" t="t" r="r" b="b"/>
              <a:pathLst>
                <a:path w="278892" h="261366">
                  <a:moveTo>
                    <a:pt x="158623" y="0"/>
                  </a:moveTo>
                  <a:cubicBezTo>
                    <a:pt x="208026" y="0"/>
                    <a:pt x="253111" y="22225"/>
                    <a:pt x="265557" y="72009"/>
                  </a:cubicBezTo>
                  <a:cubicBezTo>
                    <a:pt x="275463" y="105156"/>
                    <a:pt x="278892" y="165100"/>
                    <a:pt x="265557" y="181483"/>
                  </a:cubicBezTo>
                  <a:cubicBezTo>
                    <a:pt x="232410" y="227965"/>
                    <a:pt x="146050" y="257937"/>
                    <a:pt x="99568" y="261239"/>
                  </a:cubicBezTo>
                  <a:cubicBezTo>
                    <a:pt x="99060" y="261366"/>
                    <a:pt x="98425" y="261366"/>
                    <a:pt x="97790" y="261366"/>
                  </a:cubicBezTo>
                  <a:cubicBezTo>
                    <a:pt x="74041" y="261366"/>
                    <a:pt x="26289" y="197231"/>
                    <a:pt x="13208" y="158369"/>
                  </a:cubicBezTo>
                  <a:cubicBezTo>
                    <a:pt x="0" y="125222"/>
                    <a:pt x="13335" y="65532"/>
                    <a:pt x="39878" y="45593"/>
                  </a:cubicBezTo>
                  <a:cubicBezTo>
                    <a:pt x="70485" y="16383"/>
                    <a:pt x="116205" y="0"/>
                    <a:pt x="158623" y="0"/>
                  </a:cubicBezTo>
                  <a:close/>
                </a:path>
              </a:pathLst>
            </a:custGeom>
            <a:solidFill>
              <a:srgbClr val="666666">
                <a:alpha val="71373"/>
              </a:srgbClr>
            </a:solidFill>
          </p:spPr>
        </p:sp>
      </p:grpSp>
      <p:grpSp>
        <p:nvGrpSpPr>
          <p:cNvPr id="56" name="Group 56"/>
          <p:cNvGrpSpPr/>
          <p:nvPr/>
        </p:nvGrpSpPr>
        <p:grpSpPr>
          <a:xfrm>
            <a:off x="12411684" y="8468496"/>
            <a:ext cx="201732" cy="181408"/>
            <a:chOff x="0" y="0"/>
            <a:chExt cx="268976" cy="241877"/>
          </a:xfrm>
        </p:grpSpPr>
        <p:sp>
          <p:nvSpPr>
            <p:cNvPr id="57" name="Freeform 57"/>
            <p:cNvSpPr/>
            <p:nvPr/>
          </p:nvSpPr>
          <p:spPr>
            <a:xfrm>
              <a:off x="0" y="0"/>
              <a:ext cx="268986" cy="241808"/>
            </a:xfrm>
            <a:custGeom>
              <a:avLst/>
              <a:gdLst/>
              <a:ahLst/>
              <a:cxnLst/>
              <a:rect l="l" t="t" r="r" b="b"/>
              <a:pathLst>
                <a:path w="268986" h="241808">
                  <a:moveTo>
                    <a:pt x="119634" y="0"/>
                  </a:moveTo>
                  <a:cubicBezTo>
                    <a:pt x="179832" y="0"/>
                    <a:pt x="238506" y="35052"/>
                    <a:pt x="252349" y="97282"/>
                  </a:cubicBezTo>
                  <a:cubicBezTo>
                    <a:pt x="268986" y="153797"/>
                    <a:pt x="258953" y="186944"/>
                    <a:pt x="209169" y="216789"/>
                  </a:cubicBezTo>
                  <a:cubicBezTo>
                    <a:pt x="186182" y="227330"/>
                    <a:pt x="131191" y="241808"/>
                    <a:pt x="86360" y="241808"/>
                  </a:cubicBezTo>
                  <a:cubicBezTo>
                    <a:pt x="60198" y="241808"/>
                    <a:pt x="37592" y="236855"/>
                    <a:pt x="26670" y="223520"/>
                  </a:cubicBezTo>
                  <a:cubicBezTo>
                    <a:pt x="20066" y="210312"/>
                    <a:pt x="16764" y="190373"/>
                    <a:pt x="10033" y="173736"/>
                  </a:cubicBezTo>
                  <a:cubicBezTo>
                    <a:pt x="6604" y="147066"/>
                    <a:pt x="0" y="113919"/>
                    <a:pt x="3302" y="84074"/>
                  </a:cubicBezTo>
                  <a:cubicBezTo>
                    <a:pt x="6604" y="57404"/>
                    <a:pt x="23241" y="37592"/>
                    <a:pt x="43180" y="20955"/>
                  </a:cubicBezTo>
                  <a:cubicBezTo>
                    <a:pt x="66548" y="6731"/>
                    <a:pt x="93091" y="0"/>
                    <a:pt x="119634" y="0"/>
                  </a:cubicBezTo>
                  <a:close/>
                </a:path>
              </a:pathLst>
            </a:custGeom>
            <a:solidFill>
              <a:srgbClr val="666666">
                <a:alpha val="71373"/>
              </a:srgbClr>
            </a:solidFill>
          </p:spPr>
        </p:sp>
      </p:grpSp>
      <p:grpSp>
        <p:nvGrpSpPr>
          <p:cNvPr id="58" name="Group 58"/>
          <p:cNvGrpSpPr/>
          <p:nvPr/>
        </p:nvGrpSpPr>
        <p:grpSpPr>
          <a:xfrm>
            <a:off x="16250458" y="7712208"/>
            <a:ext cx="219178" cy="215724"/>
            <a:chOff x="0" y="0"/>
            <a:chExt cx="292237" cy="287632"/>
          </a:xfrm>
        </p:grpSpPr>
        <p:sp>
          <p:nvSpPr>
            <p:cNvPr id="59" name="Freeform 59"/>
            <p:cNvSpPr/>
            <p:nvPr/>
          </p:nvSpPr>
          <p:spPr>
            <a:xfrm>
              <a:off x="0" y="127"/>
              <a:ext cx="292100" cy="287528"/>
            </a:xfrm>
            <a:custGeom>
              <a:avLst/>
              <a:gdLst/>
              <a:ahLst/>
              <a:cxnLst/>
              <a:rect l="l" t="t" r="r" b="b"/>
              <a:pathLst>
                <a:path w="292100" h="287528">
                  <a:moveTo>
                    <a:pt x="143129" y="0"/>
                  </a:moveTo>
                  <a:cubicBezTo>
                    <a:pt x="216535" y="0"/>
                    <a:pt x="278765" y="98552"/>
                    <a:pt x="278765" y="159512"/>
                  </a:cubicBezTo>
                  <a:cubicBezTo>
                    <a:pt x="292100" y="245872"/>
                    <a:pt x="175895" y="268986"/>
                    <a:pt x="112903" y="285623"/>
                  </a:cubicBezTo>
                  <a:cubicBezTo>
                    <a:pt x="110363" y="286893"/>
                    <a:pt x="107442" y="287528"/>
                    <a:pt x="104140" y="287528"/>
                  </a:cubicBezTo>
                  <a:cubicBezTo>
                    <a:pt x="89408" y="287528"/>
                    <a:pt x="68453" y="276606"/>
                    <a:pt x="63119" y="265811"/>
                  </a:cubicBezTo>
                  <a:cubicBezTo>
                    <a:pt x="19939" y="212725"/>
                    <a:pt x="0" y="146304"/>
                    <a:pt x="36576" y="79883"/>
                  </a:cubicBezTo>
                  <a:cubicBezTo>
                    <a:pt x="63119" y="36830"/>
                    <a:pt x="96266" y="3556"/>
                    <a:pt x="136017" y="254"/>
                  </a:cubicBezTo>
                  <a:cubicBezTo>
                    <a:pt x="138430" y="127"/>
                    <a:pt x="140843" y="0"/>
                    <a:pt x="143129" y="0"/>
                  </a:cubicBezTo>
                  <a:close/>
                </a:path>
              </a:pathLst>
            </a:custGeom>
            <a:solidFill>
              <a:srgbClr val="666666">
                <a:alpha val="71373"/>
              </a:srgbClr>
            </a:solidFill>
          </p:spPr>
        </p:sp>
      </p:grpSp>
      <p:grpSp>
        <p:nvGrpSpPr>
          <p:cNvPr id="60" name="Group 60"/>
          <p:cNvGrpSpPr/>
          <p:nvPr/>
        </p:nvGrpSpPr>
        <p:grpSpPr>
          <a:xfrm>
            <a:off x="11159440" y="6893738"/>
            <a:ext cx="231628" cy="205896"/>
            <a:chOff x="0" y="0"/>
            <a:chExt cx="308837" cy="274528"/>
          </a:xfrm>
        </p:grpSpPr>
        <p:sp>
          <p:nvSpPr>
            <p:cNvPr id="61" name="Freeform 61"/>
            <p:cNvSpPr/>
            <p:nvPr/>
          </p:nvSpPr>
          <p:spPr>
            <a:xfrm>
              <a:off x="127" y="0"/>
              <a:ext cx="308737" cy="274574"/>
            </a:xfrm>
            <a:custGeom>
              <a:avLst/>
              <a:gdLst/>
              <a:ahLst/>
              <a:cxnLst/>
              <a:rect l="l" t="t" r="r" b="b"/>
              <a:pathLst>
                <a:path w="308737" h="274574">
                  <a:moveTo>
                    <a:pt x="178816" y="0"/>
                  </a:moveTo>
                  <a:cubicBezTo>
                    <a:pt x="229997" y="0"/>
                    <a:pt x="269240" y="50292"/>
                    <a:pt x="282067" y="86614"/>
                  </a:cubicBezTo>
                  <a:cubicBezTo>
                    <a:pt x="302006" y="146304"/>
                    <a:pt x="308737" y="206121"/>
                    <a:pt x="252222" y="245999"/>
                  </a:cubicBezTo>
                  <a:cubicBezTo>
                    <a:pt x="228854" y="263017"/>
                    <a:pt x="186309" y="274574"/>
                    <a:pt x="147447" y="274574"/>
                  </a:cubicBezTo>
                  <a:cubicBezTo>
                    <a:pt x="125603" y="274574"/>
                    <a:pt x="104902" y="270891"/>
                    <a:pt x="89408" y="262509"/>
                  </a:cubicBezTo>
                  <a:cubicBezTo>
                    <a:pt x="0" y="206121"/>
                    <a:pt x="53086" y="50165"/>
                    <a:pt x="132715" y="13589"/>
                  </a:cubicBezTo>
                  <a:cubicBezTo>
                    <a:pt x="148844" y="4064"/>
                    <a:pt x="164338" y="0"/>
                    <a:pt x="178816" y="0"/>
                  </a:cubicBezTo>
                  <a:close/>
                </a:path>
              </a:pathLst>
            </a:custGeom>
            <a:solidFill>
              <a:srgbClr val="666666">
                <a:alpha val="71373"/>
              </a:srgbClr>
            </a:solidFill>
          </p:spPr>
        </p:sp>
      </p:grpSp>
      <p:grpSp>
        <p:nvGrpSpPr>
          <p:cNvPr id="62" name="Group 62"/>
          <p:cNvGrpSpPr/>
          <p:nvPr/>
        </p:nvGrpSpPr>
        <p:grpSpPr>
          <a:xfrm>
            <a:off x="17637276" y="6749368"/>
            <a:ext cx="244076" cy="180672"/>
            <a:chOff x="0" y="0"/>
            <a:chExt cx="325435" cy="240896"/>
          </a:xfrm>
        </p:grpSpPr>
        <p:sp>
          <p:nvSpPr>
            <p:cNvPr id="63" name="Freeform 63"/>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666666">
                <a:alpha val="71373"/>
              </a:srgbClr>
            </a:solidFill>
          </p:spPr>
        </p:sp>
      </p:grpSp>
      <p:grpSp>
        <p:nvGrpSpPr>
          <p:cNvPr id="64" name="Group 64"/>
          <p:cNvGrpSpPr/>
          <p:nvPr/>
        </p:nvGrpSpPr>
        <p:grpSpPr>
          <a:xfrm>
            <a:off x="11617474" y="5615832"/>
            <a:ext cx="241620" cy="195414"/>
            <a:chOff x="0" y="0"/>
            <a:chExt cx="322160" cy="260552"/>
          </a:xfrm>
        </p:grpSpPr>
        <p:sp>
          <p:nvSpPr>
            <p:cNvPr id="65" name="Freeform 65"/>
            <p:cNvSpPr/>
            <p:nvPr/>
          </p:nvSpPr>
          <p:spPr>
            <a:xfrm>
              <a:off x="127" y="127"/>
              <a:ext cx="321945" cy="260604"/>
            </a:xfrm>
            <a:custGeom>
              <a:avLst/>
              <a:gdLst/>
              <a:ahLst/>
              <a:cxnLst/>
              <a:rect l="l" t="t" r="r" b="b"/>
              <a:pathLst>
                <a:path w="321945" h="260604">
                  <a:moveTo>
                    <a:pt x="151003" y="0"/>
                  </a:moveTo>
                  <a:cubicBezTo>
                    <a:pt x="210820" y="0"/>
                    <a:pt x="274193" y="45593"/>
                    <a:pt x="305308" y="73660"/>
                  </a:cubicBezTo>
                  <a:cubicBezTo>
                    <a:pt x="321945" y="90297"/>
                    <a:pt x="305308" y="169926"/>
                    <a:pt x="282067" y="206502"/>
                  </a:cubicBezTo>
                  <a:cubicBezTo>
                    <a:pt x="267081" y="233426"/>
                    <a:pt x="222250" y="260604"/>
                    <a:pt x="189230" y="260604"/>
                  </a:cubicBezTo>
                  <a:cubicBezTo>
                    <a:pt x="185674" y="260604"/>
                    <a:pt x="182372" y="260223"/>
                    <a:pt x="179197" y="259588"/>
                  </a:cubicBezTo>
                  <a:cubicBezTo>
                    <a:pt x="89662" y="249555"/>
                    <a:pt x="0" y="146685"/>
                    <a:pt x="53086" y="70358"/>
                  </a:cubicBezTo>
                  <a:cubicBezTo>
                    <a:pt x="73025" y="43815"/>
                    <a:pt x="119507" y="508"/>
                    <a:pt x="139319" y="508"/>
                  </a:cubicBezTo>
                  <a:cubicBezTo>
                    <a:pt x="143256" y="127"/>
                    <a:pt x="147193" y="0"/>
                    <a:pt x="151003" y="0"/>
                  </a:cubicBezTo>
                  <a:close/>
                </a:path>
              </a:pathLst>
            </a:custGeom>
            <a:solidFill>
              <a:srgbClr val="666666">
                <a:alpha val="71373"/>
              </a:srgbClr>
            </a:solidFill>
          </p:spPr>
        </p:sp>
      </p:grpSp>
      <p:grpSp>
        <p:nvGrpSpPr>
          <p:cNvPr id="66" name="Group 66"/>
          <p:cNvGrpSpPr/>
          <p:nvPr/>
        </p:nvGrpSpPr>
        <p:grpSpPr>
          <a:xfrm>
            <a:off x="15052960" y="2949168"/>
            <a:ext cx="204272" cy="177314"/>
            <a:chOff x="0" y="0"/>
            <a:chExt cx="272363" cy="236419"/>
          </a:xfrm>
        </p:grpSpPr>
        <p:sp>
          <p:nvSpPr>
            <p:cNvPr id="67" name="Freeform 67"/>
            <p:cNvSpPr/>
            <p:nvPr/>
          </p:nvSpPr>
          <p:spPr>
            <a:xfrm>
              <a:off x="127" y="0"/>
              <a:ext cx="272161" cy="236474"/>
            </a:xfrm>
            <a:custGeom>
              <a:avLst/>
              <a:gdLst/>
              <a:ahLst/>
              <a:cxnLst/>
              <a:rect l="l" t="t" r="r" b="b"/>
              <a:pathLst>
                <a:path w="272161" h="236474">
                  <a:moveTo>
                    <a:pt x="132715" y="0"/>
                  </a:moveTo>
                  <a:cubicBezTo>
                    <a:pt x="196215" y="0"/>
                    <a:pt x="264033" y="31750"/>
                    <a:pt x="268859" y="77597"/>
                  </a:cubicBezTo>
                  <a:cubicBezTo>
                    <a:pt x="272161" y="123952"/>
                    <a:pt x="232410" y="190373"/>
                    <a:pt x="195834" y="223647"/>
                  </a:cubicBezTo>
                  <a:cubicBezTo>
                    <a:pt x="184785" y="232537"/>
                    <a:pt x="169672" y="236474"/>
                    <a:pt x="152908" y="236474"/>
                  </a:cubicBezTo>
                  <a:cubicBezTo>
                    <a:pt x="93218" y="236474"/>
                    <a:pt x="11049" y="187706"/>
                    <a:pt x="3302" y="130810"/>
                  </a:cubicBezTo>
                  <a:cubicBezTo>
                    <a:pt x="0" y="90805"/>
                    <a:pt x="49784" y="44450"/>
                    <a:pt x="66421" y="14478"/>
                  </a:cubicBezTo>
                  <a:cubicBezTo>
                    <a:pt x="85471" y="4572"/>
                    <a:pt x="108712" y="0"/>
                    <a:pt x="132715" y="0"/>
                  </a:cubicBezTo>
                  <a:close/>
                </a:path>
              </a:pathLst>
            </a:custGeom>
            <a:solidFill>
              <a:srgbClr val="666666">
                <a:alpha val="71373"/>
              </a:srgbClr>
            </a:solidFill>
          </p:spPr>
        </p:sp>
      </p:grpSp>
      <p:grpSp>
        <p:nvGrpSpPr>
          <p:cNvPr id="68" name="Group 68"/>
          <p:cNvGrpSpPr/>
          <p:nvPr/>
        </p:nvGrpSpPr>
        <p:grpSpPr>
          <a:xfrm>
            <a:off x="18149944" y="3170632"/>
            <a:ext cx="173884" cy="186322"/>
            <a:chOff x="0" y="0"/>
            <a:chExt cx="231845" cy="248429"/>
          </a:xfrm>
        </p:grpSpPr>
        <p:sp>
          <p:nvSpPr>
            <p:cNvPr id="69" name="Freeform 69"/>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666666">
                <a:alpha val="71373"/>
              </a:srgbClr>
            </a:solidFill>
          </p:spPr>
        </p:sp>
      </p:grpSp>
      <p:grpSp>
        <p:nvGrpSpPr>
          <p:cNvPr id="70" name="Group 70"/>
          <p:cNvGrpSpPr/>
          <p:nvPr/>
        </p:nvGrpSpPr>
        <p:grpSpPr>
          <a:xfrm>
            <a:off x="15128884" y="2285266"/>
            <a:ext cx="215492" cy="186240"/>
            <a:chOff x="0" y="0"/>
            <a:chExt cx="287323" cy="248320"/>
          </a:xfrm>
        </p:grpSpPr>
        <p:sp>
          <p:nvSpPr>
            <p:cNvPr id="71" name="Freeform 71"/>
            <p:cNvSpPr/>
            <p:nvPr/>
          </p:nvSpPr>
          <p:spPr>
            <a:xfrm>
              <a:off x="127" y="127"/>
              <a:ext cx="287020" cy="248158"/>
            </a:xfrm>
            <a:custGeom>
              <a:avLst/>
              <a:gdLst/>
              <a:ahLst/>
              <a:cxnLst/>
              <a:rect l="l" t="t" r="r" b="b"/>
              <a:pathLst>
                <a:path w="287020" h="248158">
                  <a:moveTo>
                    <a:pt x="181991" y="0"/>
                  </a:moveTo>
                  <a:cubicBezTo>
                    <a:pt x="183896" y="0"/>
                    <a:pt x="185674" y="0"/>
                    <a:pt x="187452" y="127"/>
                  </a:cubicBezTo>
                  <a:cubicBezTo>
                    <a:pt x="227330" y="3429"/>
                    <a:pt x="280416" y="89789"/>
                    <a:pt x="283718" y="146177"/>
                  </a:cubicBezTo>
                  <a:cubicBezTo>
                    <a:pt x="287020" y="199263"/>
                    <a:pt x="220599" y="232410"/>
                    <a:pt x="177419" y="245618"/>
                  </a:cubicBezTo>
                  <a:cubicBezTo>
                    <a:pt x="170053" y="247396"/>
                    <a:pt x="162433" y="248158"/>
                    <a:pt x="154686" y="248158"/>
                  </a:cubicBezTo>
                  <a:cubicBezTo>
                    <a:pt x="84455" y="248158"/>
                    <a:pt x="0" y="183642"/>
                    <a:pt x="14986" y="102997"/>
                  </a:cubicBezTo>
                  <a:cubicBezTo>
                    <a:pt x="30988" y="48387"/>
                    <a:pt x="124968" y="0"/>
                    <a:pt x="181991" y="0"/>
                  </a:cubicBezTo>
                  <a:close/>
                </a:path>
              </a:pathLst>
            </a:custGeom>
            <a:solidFill>
              <a:srgbClr val="666666">
                <a:alpha val="71373"/>
              </a:srgbClr>
            </a:solidFill>
          </p:spPr>
        </p:sp>
      </p:grpSp>
      <p:grpSp>
        <p:nvGrpSpPr>
          <p:cNvPr id="72" name="Group 72"/>
          <p:cNvGrpSpPr/>
          <p:nvPr/>
        </p:nvGrpSpPr>
        <p:grpSpPr>
          <a:xfrm>
            <a:off x="16531044" y="1769270"/>
            <a:ext cx="246370" cy="207616"/>
            <a:chOff x="0" y="0"/>
            <a:chExt cx="328493" cy="276821"/>
          </a:xfrm>
        </p:grpSpPr>
        <p:sp>
          <p:nvSpPr>
            <p:cNvPr id="73" name="Freeform 73"/>
            <p:cNvSpPr/>
            <p:nvPr/>
          </p:nvSpPr>
          <p:spPr>
            <a:xfrm>
              <a:off x="127" y="0"/>
              <a:ext cx="328295" cy="276733"/>
            </a:xfrm>
            <a:custGeom>
              <a:avLst/>
              <a:gdLst/>
              <a:ahLst/>
              <a:cxnLst/>
              <a:rect l="l" t="t" r="r" b="b"/>
              <a:pathLst>
                <a:path w="328295" h="276733">
                  <a:moveTo>
                    <a:pt x="118237" y="0"/>
                  </a:moveTo>
                  <a:cubicBezTo>
                    <a:pt x="231521" y="0"/>
                    <a:pt x="328295" y="113792"/>
                    <a:pt x="282194" y="197485"/>
                  </a:cubicBezTo>
                  <a:cubicBezTo>
                    <a:pt x="228981" y="224028"/>
                    <a:pt x="179197" y="250571"/>
                    <a:pt x="126111" y="273812"/>
                  </a:cubicBezTo>
                  <a:cubicBezTo>
                    <a:pt x="120396" y="275844"/>
                    <a:pt x="114554" y="276733"/>
                    <a:pt x="108712" y="276733"/>
                  </a:cubicBezTo>
                  <a:cubicBezTo>
                    <a:pt x="67183" y="276733"/>
                    <a:pt x="25273" y="229108"/>
                    <a:pt x="16510" y="194183"/>
                  </a:cubicBezTo>
                  <a:cubicBezTo>
                    <a:pt x="0" y="114427"/>
                    <a:pt x="29845" y="68072"/>
                    <a:pt x="66421" y="8255"/>
                  </a:cubicBezTo>
                  <a:cubicBezTo>
                    <a:pt x="83693" y="2667"/>
                    <a:pt x="101092" y="0"/>
                    <a:pt x="118237" y="0"/>
                  </a:cubicBezTo>
                  <a:close/>
                </a:path>
              </a:pathLst>
            </a:custGeom>
            <a:solidFill>
              <a:srgbClr val="666666">
                <a:alpha val="71373"/>
              </a:srgbClr>
            </a:solidFill>
          </p:spPr>
        </p:sp>
      </p:grpSp>
      <p:grpSp>
        <p:nvGrpSpPr>
          <p:cNvPr id="74" name="Group 74"/>
          <p:cNvGrpSpPr/>
          <p:nvPr/>
        </p:nvGrpSpPr>
        <p:grpSpPr>
          <a:xfrm>
            <a:off x="13102040" y="8872848"/>
            <a:ext cx="213362" cy="198608"/>
            <a:chOff x="0" y="0"/>
            <a:chExt cx="284483" cy="264811"/>
          </a:xfrm>
        </p:grpSpPr>
        <p:sp>
          <p:nvSpPr>
            <p:cNvPr id="75" name="Freeform 75"/>
            <p:cNvSpPr/>
            <p:nvPr/>
          </p:nvSpPr>
          <p:spPr>
            <a:xfrm>
              <a:off x="127" y="127"/>
              <a:ext cx="284353" cy="264668"/>
            </a:xfrm>
            <a:custGeom>
              <a:avLst/>
              <a:gdLst/>
              <a:ahLst/>
              <a:cxnLst/>
              <a:rect l="l" t="t" r="r" b="b"/>
              <a:pathLst>
                <a:path w="284353" h="264668">
                  <a:moveTo>
                    <a:pt x="190881" y="0"/>
                  </a:moveTo>
                  <a:cubicBezTo>
                    <a:pt x="208534" y="0"/>
                    <a:pt x="225552" y="3937"/>
                    <a:pt x="241173" y="12827"/>
                  </a:cubicBezTo>
                  <a:cubicBezTo>
                    <a:pt x="284353" y="42799"/>
                    <a:pt x="277622" y="95758"/>
                    <a:pt x="264287" y="142367"/>
                  </a:cubicBezTo>
                  <a:cubicBezTo>
                    <a:pt x="257683" y="172212"/>
                    <a:pt x="241173" y="198882"/>
                    <a:pt x="227838" y="215392"/>
                  </a:cubicBezTo>
                  <a:cubicBezTo>
                    <a:pt x="203327" y="246126"/>
                    <a:pt x="154559" y="264668"/>
                    <a:pt x="108966" y="264668"/>
                  </a:cubicBezTo>
                  <a:cubicBezTo>
                    <a:pt x="56007" y="264668"/>
                    <a:pt x="7239" y="239522"/>
                    <a:pt x="5334" y="178816"/>
                  </a:cubicBezTo>
                  <a:cubicBezTo>
                    <a:pt x="0" y="98552"/>
                    <a:pt x="102616" y="0"/>
                    <a:pt x="190881" y="0"/>
                  </a:cubicBezTo>
                  <a:close/>
                </a:path>
              </a:pathLst>
            </a:custGeom>
            <a:solidFill>
              <a:srgbClr val="666666">
                <a:alpha val="71373"/>
              </a:srgbClr>
            </a:solidFill>
          </p:spPr>
        </p:sp>
      </p:grpSp>
      <p:grpSp>
        <p:nvGrpSpPr>
          <p:cNvPr id="76" name="Group 76"/>
          <p:cNvGrpSpPr/>
          <p:nvPr/>
        </p:nvGrpSpPr>
        <p:grpSpPr>
          <a:xfrm>
            <a:off x="13230874" y="5969732"/>
            <a:ext cx="219014" cy="200246"/>
            <a:chOff x="0" y="0"/>
            <a:chExt cx="292019" cy="266995"/>
          </a:xfrm>
        </p:grpSpPr>
        <p:sp>
          <p:nvSpPr>
            <p:cNvPr id="77" name="Freeform 77"/>
            <p:cNvSpPr/>
            <p:nvPr/>
          </p:nvSpPr>
          <p:spPr>
            <a:xfrm>
              <a:off x="0" y="0"/>
              <a:ext cx="291846" cy="266954"/>
            </a:xfrm>
            <a:custGeom>
              <a:avLst/>
              <a:gdLst/>
              <a:ahLst/>
              <a:cxnLst/>
              <a:rect l="l" t="t" r="r" b="b"/>
              <a:pathLst>
                <a:path w="291846" h="266954">
                  <a:moveTo>
                    <a:pt x="166370" y="0"/>
                  </a:moveTo>
                  <a:cubicBezTo>
                    <a:pt x="169418" y="0"/>
                    <a:pt x="172466" y="127"/>
                    <a:pt x="175641" y="254"/>
                  </a:cubicBezTo>
                  <a:cubicBezTo>
                    <a:pt x="222123" y="3556"/>
                    <a:pt x="291846" y="83185"/>
                    <a:pt x="291846" y="129667"/>
                  </a:cubicBezTo>
                  <a:cubicBezTo>
                    <a:pt x="291846" y="199390"/>
                    <a:pt x="185547" y="242443"/>
                    <a:pt x="129286" y="265684"/>
                  </a:cubicBezTo>
                  <a:cubicBezTo>
                    <a:pt x="127508" y="266573"/>
                    <a:pt x="125603" y="266954"/>
                    <a:pt x="123317" y="266954"/>
                  </a:cubicBezTo>
                  <a:cubicBezTo>
                    <a:pt x="90043" y="266954"/>
                    <a:pt x="0" y="180594"/>
                    <a:pt x="3175" y="149479"/>
                  </a:cubicBezTo>
                  <a:cubicBezTo>
                    <a:pt x="9652" y="55880"/>
                    <a:pt x="59944" y="0"/>
                    <a:pt x="166370" y="0"/>
                  </a:cubicBezTo>
                  <a:close/>
                </a:path>
              </a:pathLst>
            </a:custGeom>
            <a:solidFill>
              <a:srgbClr val="666666">
                <a:alpha val="71373"/>
              </a:srgbClr>
            </a:solidFill>
          </p:spPr>
        </p:sp>
      </p:grpSp>
      <p:grpSp>
        <p:nvGrpSpPr>
          <p:cNvPr id="78" name="Group 78"/>
          <p:cNvGrpSpPr/>
          <p:nvPr/>
        </p:nvGrpSpPr>
        <p:grpSpPr>
          <a:xfrm>
            <a:off x="442194" y="6300208"/>
            <a:ext cx="240310" cy="215398"/>
            <a:chOff x="0" y="0"/>
            <a:chExt cx="320413" cy="287197"/>
          </a:xfrm>
        </p:grpSpPr>
        <p:sp>
          <p:nvSpPr>
            <p:cNvPr id="79" name="Freeform 79"/>
            <p:cNvSpPr/>
            <p:nvPr/>
          </p:nvSpPr>
          <p:spPr>
            <a:xfrm>
              <a:off x="0" y="127"/>
              <a:ext cx="320294" cy="287020"/>
            </a:xfrm>
            <a:custGeom>
              <a:avLst/>
              <a:gdLst/>
              <a:ahLst/>
              <a:cxnLst/>
              <a:rect l="l" t="t" r="r" b="b"/>
              <a:pathLst>
                <a:path w="320294" h="287020">
                  <a:moveTo>
                    <a:pt x="189484" y="0"/>
                  </a:moveTo>
                  <a:cubicBezTo>
                    <a:pt x="194437" y="0"/>
                    <a:pt x="198755" y="254"/>
                    <a:pt x="202565" y="889"/>
                  </a:cubicBezTo>
                  <a:cubicBezTo>
                    <a:pt x="212471" y="889"/>
                    <a:pt x="215773" y="7493"/>
                    <a:pt x="215773" y="7493"/>
                  </a:cubicBezTo>
                  <a:cubicBezTo>
                    <a:pt x="245745" y="57277"/>
                    <a:pt x="292100" y="116967"/>
                    <a:pt x="302133" y="173482"/>
                  </a:cubicBezTo>
                  <a:cubicBezTo>
                    <a:pt x="320294" y="257302"/>
                    <a:pt x="273685" y="287020"/>
                    <a:pt x="215646" y="287020"/>
                  </a:cubicBezTo>
                  <a:cubicBezTo>
                    <a:pt x="167894" y="287020"/>
                    <a:pt x="112649" y="266827"/>
                    <a:pt x="79629" y="239903"/>
                  </a:cubicBezTo>
                  <a:cubicBezTo>
                    <a:pt x="43307" y="209931"/>
                    <a:pt x="0" y="110363"/>
                    <a:pt x="26670" y="67310"/>
                  </a:cubicBezTo>
                  <a:cubicBezTo>
                    <a:pt x="44704" y="28194"/>
                    <a:pt x="141732" y="0"/>
                    <a:pt x="189484" y="0"/>
                  </a:cubicBezTo>
                  <a:close/>
                </a:path>
              </a:pathLst>
            </a:custGeom>
            <a:solidFill>
              <a:srgbClr val="666666">
                <a:alpha val="71373"/>
              </a:srgbClr>
            </a:solidFill>
          </p:spPr>
        </p:sp>
      </p:grpSp>
      <p:grpSp>
        <p:nvGrpSpPr>
          <p:cNvPr id="80" name="Group 80"/>
          <p:cNvGrpSpPr/>
          <p:nvPr/>
        </p:nvGrpSpPr>
        <p:grpSpPr>
          <a:xfrm>
            <a:off x="188296" y="6705626"/>
            <a:ext cx="219096" cy="193530"/>
            <a:chOff x="0" y="0"/>
            <a:chExt cx="292128" cy="258040"/>
          </a:xfrm>
        </p:grpSpPr>
        <p:sp>
          <p:nvSpPr>
            <p:cNvPr id="81" name="Freeform 81"/>
            <p:cNvSpPr/>
            <p:nvPr/>
          </p:nvSpPr>
          <p:spPr>
            <a:xfrm>
              <a:off x="0" y="127"/>
              <a:ext cx="292100" cy="257937"/>
            </a:xfrm>
            <a:custGeom>
              <a:avLst/>
              <a:gdLst/>
              <a:ahLst/>
              <a:cxnLst/>
              <a:rect l="l" t="t" r="r" b="b"/>
              <a:pathLst>
                <a:path w="292100" h="257937">
                  <a:moveTo>
                    <a:pt x="130175" y="0"/>
                  </a:moveTo>
                  <a:cubicBezTo>
                    <a:pt x="172720" y="0"/>
                    <a:pt x="221869" y="17018"/>
                    <a:pt x="258953" y="51181"/>
                  </a:cubicBezTo>
                  <a:cubicBezTo>
                    <a:pt x="272288" y="61087"/>
                    <a:pt x="282194" y="70993"/>
                    <a:pt x="285496" y="84328"/>
                  </a:cubicBezTo>
                  <a:cubicBezTo>
                    <a:pt x="292100" y="104140"/>
                    <a:pt x="285496" y="130683"/>
                    <a:pt x="268859" y="150622"/>
                  </a:cubicBezTo>
                  <a:cubicBezTo>
                    <a:pt x="239014" y="187198"/>
                    <a:pt x="185801" y="233553"/>
                    <a:pt x="142748" y="256921"/>
                  </a:cubicBezTo>
                  <a:cubicBezTo>
                    <a:pt x="141097" y="257556"/>
                    <a:pt x="139065" y="257937"/>
                    <a:pt x="136779" y="257937"/>
                  </a:cubicBezTo>
                  <a:cubicBezTo>
                    <a:pt x="101981" y="257937"/>
                    <a:pt x="0" y="191643"/>
                    <a:pt x="0" y="157353"/>
                  </a:cubicBezTo>
                  <a:cubicBezTo>
                    <a:pt x="0" y="67818"/>
                    <a:pt x="49784" y="14605"/>
                    <a:pt x="109474" y="1397"/>
                  </a:cubicBezTo>
                  <a:cubicBezTo>
                    <a:pt x="116205" y="381"/>
                    <a:pt x="123063" y="0"/>
                    <a:pt x="130175" y="0"/>
                  </a:cubicBezTo>
                  <a:close/>
                </a:path>
              </a:pathLst>
            </a:custGeom>
            <a:solidFill>
              <a:srgbClr val="666666">
                <a:alpha val="71373"/>
              </a:srgbClr>
            </a:solidFill>
          </p:spPr>
        </p:sp>
      </p:grpSp>
      <p:grpSp>
        <p:nvGrpSpPr>
          <p:cNvPr id="82" name="Group 82"/>
          <p:cNvGrpSpPr/>
          <p:nvPr/>
        </p:nvGrpSpPr>
        <p:grpSpPr>
          <a:xfrm>
            <a:off x="1948356" y="5928464"/>
            <a:ext cx="241538" cy="201556"/>
            <a:chOff x="0" y="0"/>
            <a:chExt cx="322051" cy="268741"/>
          </a:xfrm>
        </p:grpSpPr>
        <p:sp>
          <p:nvSpPr>
            <p:cNvPr id="83" name="Freeform 83"/>
            <p:cNvSpPr/>
            <p:nvPr/>
          </p:nvSpPr>
          <p:spPr>
            <a:xfrm>
              <a:off x="0" y="127"/>
              <a:ext cx="321945" cy="268605"/>
            </a:xfrm>
            <a:custGeom>
              <a:avLst/>
              <a:gdLst/>
              <a:ahLst/>
              <a:cxnLst/>
              <a:rect l="l" t="t" r="r" b="b"/>
              <a:pathLst>
                <a:path w="321945" h="268605">
                  <a:moveTo>
                    <a:pt x="159639" y="0"/>
                  </a:moveTo>
                  <a:cubicBezTo>
                    <a:pt x="211582" y="0"/>
                    <a:pt x="266827" y="25019"/>
                    <a:pt x="312039" y="75692"/>
                  </a:cubicBezTo>
                  <a:lnTo>
                    <a:pt x="321945" y="89027"/>
                  </a:lnTo>
                  <a:cubicBezTo>
                    <a:pt x="312166" y="166370"/>
                    <a:pt x="265176" y="268605"/>
                    <a:pt x="180467" y="268605"/>
                  </a:cubicBezTo>
                  <a:cubicBezTo>
                    <a:pt x="177800" y="268605"/>
                    <a:pt x="175260" y="268478"/>
                    <a:pt x="172466" y="268224"/>
                  </a:cubicBezTo>
                  <a:cubicBezTo>
                    <a:pt x="109601" y="258191"/>
                    <a:pt x="23241" y="195199"/>
                    <a:pt x="0" y="135509"/>
                  </a:cubicBezTo>
                  <a:cubicBezTo>
                    <a:pt x="24892" y="45720"/>
                    <a:pt x="89281" y="0"/>
                    <a:pt x="159639" y="0"/>
                  </a:cubicBezTo>
                  <a:close/>
                </a:path>
              </a:pathLst>
            </a:custGeom>
            <a:solidFill>
              <a:srgbClr val="666666">
                <a:alpha val="71373"/>
              </a:srgbClr>
            </a:solidFill>
          </p:spPr>
        </p:sp>
      </p:grpSp>
      <p:grpSp>
        <p:nvGrpSpPr>
          <p:cNvPr id="84" name="Group 84"/>
          <p:cNvGrpSpPr/>
          <p:nvPr/>
        </p:nvGrpSpPr>
        <p:grpSpPr>
          <a:xfrm>
            <a:off x="1049694" y="6515586"/>
            <a:ext cx="214182" cy="187142"/>
            <a:chOff x="0" y="0"/>
            <a:chExt cx="285576" cy="249523"/>
          </a:xfrm>
        </p:grpSpPr>
        <p:sp>
          <p:nvSpPr>
            <p:cNvPr id="85" name="Freeform 85"/>
            <p:cNvSpPr/>
            <p:nvPr/>
          </p:nvSpPr>
          <p:spPr>
            <a:xfrm>
              <a:off x="127" y="127"/>
              <a:ext cx="285369" cy="249301"/>
            </a:xfrm>
            <a:custGeom>
              <a:avLst/>
              <a:gdLst/>
              <a:ahLst/>
              <a:cxnLst/>
              <a:rect l="l" t="t" r="r" b="b"/>
              <a:pathLst>
                <a:path w="285369" h="249301">
                  <a:moveTo>
                    <a:pt x="189738" y="0"/>
                  </a:moveTo>
                  <a:cubicBezTo>
                    <a:pt x="219583" y="0"/>
                    <a:pt x="248412" y="5969"/>
                    <a:pt x="265557" y="21590"/>
                  </a:cubicBezTo>
                  <a:lnTo>
                    <a:pt x="278765" y="48133"/>
                  </a:lnTo>
                  <a:cubicBezTo>
                    <a:pt x="285369" y="67945"/>
                    <a:pt x="282067" y="97917"/>
                    <a:pt x="278765" y="121158"/>
                  </a:cubicBezTo>
                  <a:cubicBezTo>
                    <a:pt x="268859" y="147701"/>
                    <a:pt x="278765" y="207391"/>
                    <a:pt x="265430" y="224028"/>
                  </a:cubicBezTo>
                  <a:cubicBezTo>
                    <a:pt x="255524" y="237363"/>
                    <a:pt x="199009" y="240665"/>
                    <a:pt x="182499" y="247269"/>
                  </a:cubicBezTo>
                  <a:cubicBezTo>
                    <a:pt x="169672" y="248539"/>
                    <a:pt x="157226" y="249301"/>
                    <a:pt x="145415" y="249301"/>
                  </a:cubicBezTo>
                  <a:cubicBezTo>
                    <a:pt x="96139" y="249301"/>
                    <a:pt x="55880" y="235712"/>
                    <a:pt x="26543" y="187452"/>
                  </a:cubicBezTo>
                  <a:cubicBezTo>
                    <a:pt x="0" y="151003"/>
                    <a:pt x="66421" y="34925"/>
                    <a:pt x="99568" y="18288"/>
                  </a:cubicBezTo>
                  <a:cubicBezTo>
                    <a:pt x="120650" y="7747"/>
                    <a:pt x="155829" y="0"/>
                    <a:pt x="189738" y="0"/>
                  </a:cubicBezTo>
                  <a:close/>
                </a:path>
              </a:pathLst>
            </a:custGeom>
            <a:solidFill>
              <a:srgbClr val="666666">
                <a:alpha val="71373"/>
              </a:srgbClr>
            </a:solidFill>
          </p:spPr>
        </p:sp>
      </p:grpSp>
      <p:grpSp>
        <p:nvGrpSpPr>
          <p:cNvPr id="86" name="Group 86"/>
          <p:cNvGrpSpPr/>
          <p:nvPr/>
        </p:nvGrpSpPr>
        <p:grpSpPr>
          <a:xfrm>
            <a:off x="3374798" y="6061708"/>
            <a:ext cx="252596" cy="170024"/>
            <a:chOff x="0" y="0"/>
            <a:chExt cx="336795" cy="226699"/>
          </a:xfrm>
        </p:grpSpPr>
        <p:sp>
          <p:nvSpPr>
            <p:cNvPr id="87" name="Freeform 87"/>
            <p:cNvSpPr/>
            <p:nvPr/>
          </p:nvSpPr>
          <p:spPr>
            <a:xfrm>
              <a:off x="127" y="0"/>
              <a:ext cx="336550" cy="226568"/>
            </a:xfrm>
            <a:custGeom>
              <a:avLst/>
              <a:gdLst/>
              <a:ahLst/>
              <a:cxnLst/>
              <a:rect l="l" t="t" r="r" b="b"/>
              <a:pathLst>
                <a:path w="336550" h="226568">
                  <a:moveTo>
                    <a:pt x="179578" y="0"/>
                  </a:moveTo>
                  <a:cubicBezTo>
                    <a:pt x="223520" y="0"/>
                    <a:pt x="268605" y="10922"/>
                    <a:pt x="291973" y="40132"/>
                  </a:cubicBezTo>
                  <a:cubicBezTo>
                    <a:pt x="302006" y="53467"/>
                    <a:pt x="308610" y="63500"/>
                    <a:pt x="308610" y="80010"/>
                  </a:cubicBezTo>
                  <a:cubicBezTo>
                    <a:pt x="336550" y="168783"/>
                    <a:pt x="269367" y="226568"/>
                    <a:pt x="194564" y="226568"/>
                  </a:cubicBezTo>
                  <a:cubicBezTo>
                    <a:pt x="171577" y="226568"/>
                    <a:pt x="147955" y="221107"/>
                    <a:pt x="126111" y="209423"/>
                  </a:cubicBezTo>
                  <a:cubicBezTo>
                    <a:pt x="62992" y="172974"/>
                    <a:pt x="0" y="50165"/>
                    <a:pt x="96139" y="13589"/>
                  </a:cubicBezTo>
                  <a:cubicBezTo>
                    <a:pt x="118110" y="5461"/>
                    <a:pt x="148463" y="0"/>
                    <a:pt x="179578" y="0"/>
                  </a:cubicBezTo>
                  <a:close/>
                </a:path>
              </a:pathLst>
            </a:custGeom>
            <a:solidFill>
              <a:srgbClr val="666666">
                <a:alpha val="71373"/>
              </a:srgbClr>
            </a:solidFill>
          </p:spPr>
        </p:sp>
      </p:grpSp>
      <p:grpSp>
        <p:nvGrpSpPr>
          <p:cNvPr id="88" name="Group 88"/>
          <p:cNvGrpSpPr/>
          <p:nvPr/>
        </p:nvGrpSpPr>
        <p:grpSpPr>
          <a:xfrm>
            <a:off x="1970762" y="6640052"/>
            <a:ext cx="196736" cy="189270"/>
            <a:chOff x="0" y="0"/>
            <a:chExt cx="262315" cy="252360"/>
          </a:xfrm>
        </p:grpSpPr>
        <p:sp>
          <p:nvSpPr>
            <p:cNvPr id="89" name="Freeform 89"/>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666666">
                <a:alpha val="71373"/>
              </a:srgbClr>
            </a:solidFill>
          </p:spPr>
        </p:sp>
      </p:grpSp>
      <p:grpSp>
        <p:nvGrpSpPr>
          <p:cNvPr id="90" name="Group 90"/>
          <p:cNvGrpSpPr/>
          <p:nvPr/>
        </p:nvGrpSpPr>
        <p:grpSpPr>
          <a:xfrm>
            <a:off x="10590014" y="7062024"/>
            <a:ext cx="253332" cy="179280"/>
            <a:chOff x="0" y="0"/>
            <a:chExt cx="337776" cy="239040"/>
          </a:xfrm>
        </p:grpSpPr>
        <p:sp>
          <p:nvSpPr>
            <p:cNvPr id="91" name="Freeform 91"/>
            <p:cNvSpPr/>
            <p:nvPr/>
          </p:nvSpPr>
          <p:spPr>
            <a:xfrm>
              <a:off x="0" y="127"/>
              <a:ext cx="337566" cy="238887"/>
            </a:xfrm>
            <a:custGeom>
              <a:avLst/>
              <a:gdLst/>
              <a:ahLst/>
              <a:cxnLst/>
              <a:rect l="l" t="t" r="r" b="b"/>
              <a:pathLst>
                <a:path w="337566" h="238887">
                  <a:moveTo>
                    <a:pt x="96520" y="0"/>
                  </a:moveTo>
                  <a:cubicBezTo>
                    <a:pt x="147447" y="0"/>
                    <a:pt x="206502" y="22098"/>
                    <a:pt x="242316" y="48133"/>
                  </a:cubicBezTo>
                  <a:lnTo>
                    <a:pt x="248920" y="58039"/>
                  </a:lnTo>
                  <a:cubicBezTo>
                    <a:pt x="337566" y="138684"/>
                    <a:pt x="217297" y="238887"/>
                    <a:pt x="115570" y="238887"/>
                  </a:cubicBezTo>
                  <a:cubicBezTo>
                    <a:pt x="91694" y="238887"/>
                    <a:pt x="68707" y="233299"/>
                    <a:pt x="49657" y="220599"/>
                  </a:cubicBezTo>
                  <a:cubicBezTo>
                    <a:pt x="16637" y="197485"/>
                    <a:pt x="0" y="127762"/>
                    <a:pt x="0" y="91313"/>
                  </a:cubicBezTo>
                  <a:cubicBezTo>
                    <a:pt x="0" y="23622"/>
                    <a:pt x="43942" y="0"/>
                    <a:pt x="96520" y="0"/>
                  </a:cubicBezTo>
                  <a:close/>
                </a:path>
              </a:pathLst>
            </a:custGeom>
            <a:solidFill>
              <a:srgbClr val="666666">
                <a:alpha val="71373"/>
              </a:srgbClr>
            </a:solidFill>
          </p:spPr>
        </p:sp>
      </p:grpSp>
      <p:grpSp>
        <p:nvGrpSpPr>
          <p:cNvPr id="92" name="Group 92"/>
          <p:cNvGrpSpPr/>
          <p:nvPr/>
        </p:nvGrpSpPr>
        <p:grpSpPr>
          <a:xfrm>
            <a:off x="4700422" y="3374570"/>
            <a:ext cx="214182" cy="199344"/>
            <a:chOff x="0" y="0"/>
            <a:chExt cx="285576" cy="265792"/>
          </a:xfrm>
        </p:grpSpPr>
        <p:sp>
          <p:nvSpPr>
            <p:cNvPr id="93" name="Freeform 93"/>
            <p:cNvSpPr/>
            <p:nvPr/>
          </p:nvSpPr>
          <p:spPr>
            <a:xfrm>
              <a:off x="0" y="127"/>
              <a:ext cx="285369" cy="265557"/>
            </a:xfrm>
            <a:custGeom>
              <a:avLst/>
              <a:gdLst/>
              <a:ahLst/>
              <a:cxnLst/>
              <a:rect l="l" t="t" r="r" b="b"/>
              <a:pathLst>
                <a:path w="285369" h="265557">
                  <a:moveTo>
                    <a:pt x="189230" y="0"/>
                  </a:moveTo>
                  <a:cubicBezTo>
                    <a:pt x="218313" y="0"/>
                    <a:pt x="246888" y="7366"/>
                    <a:pt x="262255" y="27686"/>
                  </a:cubicBezTo>
                  <a:cubicBezTo>
                    <a:pt x="285369" y="57658"/>
                    <a:pt x="278892" y="150495"/>
                    <a:pt x="268859" y="187071"/>
                  </a:cubicBezTo>
                  <a:cubicBezTo>
                    <a:pt x="257429" y="239776"/>
                    <a:pt x="222250" y="265557"/>
                    <a:pt x="179578" y="265557"/>
                  </a:cubicBezTo>
                  <a:cubicBezTo>
                    <a:pt x="160528" y="265557"/>
                    <a:pt x="140081" y="260477"/>
                    <a:pt x="119507" y="250190"/>
                  </a:cubicBezTo>
                  <a:cubicBezTo>
                    <a:pt x="119507" y="250190"/>
                    <a:pt x="112903" y="246761"/>
                    <a:pt x="109474" y="243586"/>
                  </a:cubicBezTo>
                  <a:cubicBezTo>
                    <a:pt x="19939" y="173863"/>
                    <a:pt x="0" y="67564"/>
                    <a:pt x="116205" y="14478"/>
                  </a:cubicBezTo>
                  <a:cubicBezTo>
                    <a:pt x="133858" y="6477"/>
                    <a:pt x="161798" y="0"/>
                    <a:pt x="189230" y="0"/>
                  </a:cubicBezTo>
                  <a:close/>
                </a:path>
              </a:pathLst>
            </a:custGeom>
            <a:solidFill>
              <a:srgbClr val="666666">
                <a:alpha val="71373"/>
              </a:srgbClr>
            </a:solidFill>
          </p:spPr>
        </p:sp>
      </p:grpSp>
      <p:grpSp>
        <p:nvGrpSpPr>
          <p:cNvPr id="94" name="Group 94"/>
          <p:cNvGrpSpPr/>
          <p:nvPr/>
        </p:nvGrpSpPr>
        <p:grpSpPr>
          <a:xfrm>
            <a:off x="3825426" y="2732536"/>
            <a:ext cx="230562" cy="215478"/>
            <a:chOff x="0" y="0"/>
            <a:chExt cx="307416" cy="287304"/>
          </a:xfrm>
        </p:grpSpPr>
        <p:sp>
          <p:nvSpPr>
            <p:cNvPr id="95" name="Freeform 95"/>
            <p:cNvSpPr/>
            <p:nvPr/>
          </p:nvSpPr>
          <p:spPr>
            <a:xfrm>
              <a:off x="0" y="127"/>
              <a:ext cx="307467" cy="287020"/>
            </a:xfrm>
            <a:custGeom>
              <a:avLst/>
              <a:gdLst/>
              <a:ahLst/>
              <a:cxnLst/>
              <a:rect l="l" t="t" r="r" b="b"/>
              <a:pathLst>
                <a:path w="307467" h="287020">
                  <a:moveTo>
                    <a:pt x="191008" y="0"/>
                  </a:moveTo>
                  <a:cubicBezTo>
                    <a:pt x="224917" y="0"/>
                    <a:pt x="307467" y="139700"/>
                    <a:pt x="282194" y="183769"/>
                  </a:cubicBezTo>
                  <a:cubicBezTo>
                    <a:pt x="263144" y="218694"/>
                    <a:pt x="204597" y="287020"/>
                    <a:pt x="158750" y="287020"/>
                  </a:cubicBezTo>
                  <a:cubicBezTo>
                    <a:pt x="156718" y="287020"/>
                    <a:pt x="154686" y="286893"/>
                    <a:pt x="152654" y="286639"/>
                  </a:cubicBezTo>
                  <a:cubicBezTo>
                    <a:pt x="99568" y="266700"/>
                    <a:pt x="0" y="183769"/>
                    <a:pt x="36576" y="120777"/>
                  </a:cubicBezTo>
                  <a:cubicBezTo>
                    <a:pt x="63119" y="70993"/>
                    <a:pt x="136017" y="31115"/>
                    <a:pt x="185928" y="1143"/>
                  </a:cubicBezTo>
                  <a:cubicBezTo>
                    <a:pt x="187452" y="381"/>
                    <a:pt x="189230" y="0"/>
                    <a:pt x="191008" y="0"/>
                  </a:cubicBezTo>
                  <a:close/>
                </a:path>
              </a:pathLst>
            </a:custGeom>
            <a:solidFill>
              <a:srgbClr val="666666">
                <a:alpha val="71373"/>
              </a:srgbClr>
            </a:solidFill>
          </p:spPr>
        </p:sp>
      </p:grpSp>
      <p:grpSp>
        <p:nvGrpSpPr>
          <p:cNvPr id="96" name="Group 96"/>
          <p:cNvGrpSpPr/>
          <p:nvPr/>
        </p:nvGrpSpPr>
        <p:grpSpPr>
          <a:xfrm>
            <a:off x="3163244" y="3193812"/>
            <a:ext cx="216638" cy="182474"/>
            <a:chOff x="0" y="0"/>
            <a:chExt cx="288851" cy="243299"/>
          </a:xfrm>
        </p:grpSpPr>
        <p:sp>
          <p:nvSpPr>
            <p:cNvPr id="97" name="Freeform 97"/>
            <p:cNvSpPr/>
            <p:nvPr/>
          </p:nvSpPr>
          <p:spPr>
            <a:xfrm>
              <a:off x="0" y="127"/>
              <a:ext cx="288798" cy="243078"/>
            </a:xfrm>
            <a:custGeom>
              <a:avLst/>
              <a:gdLst/>
              <a:ahLst/>
              <a:cxnLst/>
              <a:rect l="l" t="t" r="r" b="b"/>
              <a:pathLst>
                <a:path w="288798" h="243078">
                  <a:moveTo>
                    <a:pt x="141605" y="0"/>
                  </a:moveTo>
                  <a:cubicBezTo>
                    <a:pt x="192405" y="0"/>
                    <a:pt x="233172" y="38989"/>
                    <a:pt x="268859" y="86614"/>
                  </a:cubicBezTo>
                  <a:cubicBezTo>
                    <a:pt x="272161" y="96520"/>
                    <a:pt x="282194" y="109855"/>
                    <a:pt x="285496" y="119761"/>
                  </a:cubicBezTo>
                  <a:lnTo>
                    <a:pt x="288798" y="129667"/>
                  </a:lnTo>
                  <a:cubicBezTo>
                    <a:pt x="288798" y="146304"/>
                    <a:pt x="275590" y="166116"/>
                    <a:pt x="258953" y="179451"/>
                  </a:cubicBezTo>
                  <a:cubicBezTo>
                    <a:pt x="229362" y="203581"/>
                    <a:pt x="156210" y="243078"/>
                    <a:pt x="102997" y="243078"/>
                  </a:cubicBezTo>
                  <a:cubicBezTo>
                    <a:pt x="90551" y="243078"/>
                    <a:pt x="79248" y="240919"/>
                    <a:pt x="69723" y="235839"/>
                  </a:cubicBezTo>
                  <a:cubicBezTo>
                    <a:pt x="49784" y="229235"/>
                    <a:pt x="36576" y="212598"/>
                    <a:pt x="26543" y="192659"/>
                  </a:cubicBezTo>
                  <a:cubicBezTo>
                    <a:pt x="0" y="129667"/>
                    <a:pt x="16637" y="60071"/>
                    <a:pt x="76327" y="20193"/>
                  </a:cubicBezTo>
                  <a:cubicBezTo>
                    <a:pt x="99949" y="6096"/>
                    <a:pt x="121539" y="0"/>
                    <a:pt x="141605" y="0"/>
                  </a:cubicBezTo>
                  <a:close/>
                </a:path>
              </a:pathLst>
            </a:custGeom>
            <a:solidFill>
              <a:srgbClr val="666666">
                <a:alpha val="71373"/>
              </a:srgbClr>
            </a:solidFill>
          </p:spPr>
        </p:sp>
      </p:grpSp>
      <p:grpSp>
        <p:nvGrpSpPr>
          <p:cNvPr id="98" name="Group 98"/>
          <p:cNvGrpSpPr/>
          <p:nvPr/>
        </p:nvGrpSpPr>
        <p:grpSpPr>
          <a:xfrm>
            <a:off x="2386478" y="7935228"/>
            <a:ext cx="256526" cy="210974"/>
            <a:chOff x="0" y="0"/>
            <a:chExt cx="342035" cy="281299"/>
          </a:xfrm>
        </p:grpSpPr>
        <p:sp>
          <p:nvSpPr>
            <p:cNvPr id="99" name="Freeform 99"/>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666666">
                <a:alpha val="71373"/>
              </a:srgbClr>
            </a:solidFill>
          </p:spPr>
        </p:sp>
      </p:grpSp>
      <p:grpSp>
        <p:nvGrpSpPr>
          <p:cNvPr id="100" name="Group 100"/>
          <p:cNvGrpSpPr/>
          <p:nvPr/>
        </p:nvGrpSpPr>
        <p:grpSpPr>
          <a:xfrm>
            <a:off x="5920166" y="8242116"/>
            <a:ext cx="235476" cy="187714"/>
            <a:chOff x="0" y="0"/>
            <a:chExt cx="313968" cy="250285"/>
          </a:xfrm>
        </p:grpSpPr>
        <p:sp>
          <p:nvSpPr>
            <p:cNvPr id="101" name="Freeform 101"/>
            <p:cNvSpPr/>
            <p:nvPr/>
          </p:nvSpPr>
          <p:spPr>
            <a:xfrm>
              <a:off x="0" y="0"/>
              <a:ext cx="313944" cy="250190"/>
            </a:xfrm>
            <a:custGeom>
              <a:avLst/>
              <a:gdLst/>
              <a:ahLst/>
              <a:cxnLst/>
              <a:rect l="l" t="t" r="r" b="b"/>
              <a:pathLst>
                <a:path w="313944" h="250190">
                  <a:moveTo>
                    <a:pt x="206502" y="0"/>
                  </a:moveTo>
                  <a:cubicBezTo>
                    <a:pt x="235839" y="0"/>
                    <a:pt x="264160" y="5842"/>
                    <a:pt x="280797" y="27432"/>
                  </a:cubicBezTo>
                  <a:cubicBezTo>
                    <a:pt x="313944" y="73787"/>
                    <a:pt x="300736" y="210058"/>
                    <a:pt x="247650" y="243205"/>
                  </a:cubicBezTo>
                  <a:cubicBezTo>
                    <a:pt x="237363" y="248031"/>
                    <a:pt x="224790" y="250190"/>
                    <a:pt x="210820" y="250190"/>
                  </a:cubicBezTo>
                  <a:cubicBezTo>
                    <a:pt x="129413" y="250190"/>
                    <a:pt x="0" y="174625"/>
                    <a:pt x="8509" y="103759"/>
                  </a:cubicBezTo>
                  <a:cubicBezTo>
                    <a:pt x="11938" y="37338"/>
                    <a:pt x="68199" y="10795"/>
                    <a:pt x="124714" y="7493"/>
                  </a:cubicBezTo>
                  <a:cubicBezTo>
                    <a:pt x="146304" y="5842"/>
                    <a:pt x="177038" y="0"/>
                    <a:pt x="206502" y="0"/>
                  </a:cubicBezTo>
                  <a:close/>
                </a:path>
              </a:pathLst>
            </a:custGeom>
            <a:solidFill>
              <a:srgbClr val="666666">
                <a:alpha val="71373"/>
              </a:srgbClr>
            </a:solidFill>
          </p:spPr>
        </p:sp>
      </p:grpSp>
      <p:grpSp>
        <p:nvGrpSpPr>
          <p:cNvPr id="102" name="Group 102"/>
          <p:cNvGrpSpPr/>
          <p:nvPr/>
        </p:nvGrpSpPr>
        <p:grpSpPr>
          <a:xfrm>
            <a:off x="4310864" y="2297716"/>
            <a:ext cx="201732" cy="220720"/>
            <a:chOff x="0" y="0"/>
            <a:chExt cx="268976" cy="294293"/>
          </a:xfrm>
        </p:grpSpPr>
        <p:sp>
          <p:nvSpPr>
            <p:cNvPr id="103" name="Freeform 103"/>
            <p:cNvSpPr/>
            <p:nvPr/>
          </p:nvSpPr>
          <p:spPr>
            <a:xfrm>
              <a:off x="127" y="127"/>
              <a:ext cx="268732" cy="294005"/>
            </a:xfrm>
            <a:custGeom>
              <a:avLst/>
              <a:gdLst/>
              <a:ahLst/>
              <a:cxnLst/>
              <a:rect l="l" t="t" r="r" b="b"/>
              <a:pathLst>
                <a:path w="268732" h="294005">
                  <a:moveTo>
                    <a:pt x="148971" y="0"/>
                  </a:moveTo>
                  <a:cubicBezTo>
                    <a:pt x="150241" y="0"/>
                    <a:pt x="151511" y="0"/>
                    <a:pt x="152654" y="127"/>
                  </a:cubicBezTo>
                  <a:cubicBezTo>
                    <a:pt x="195834" y="10033"/>
                    <a:pt x="245618" y="113030"/>
                    <a:pt x="258826" y="149479"/>
                  </a:cubicBezTo>
                  <a:cubicBezTo>
                    <a:pt x="268732" y="195834"/>
                    <a:pt x="235712" y="265684"/>
                    <a:pt x="199136" y="285496"/>
                  </a:cubicBezTo>
                  <a:cubicBezTo>
                    <a:pt x="188722" y="291338"/>
                    <a:pt x="175514" y="294005"/>
                    <a:pt x="160909" y="294005"/>
                  </a:cubicBezTo>
                  <a:cubicBezTo>
                    <a:pt x="101092" y="294005"/>
                    <a:pt x="17907" y="249174"/>
                    <a:pt x="10033" y="195834"/>
                  </a:cubicBezTo>
                  <a:cubicBezTo>
                    <a:pt x="0" y="162687"/>
                    <a:pt x="13335" y="129540"/>
                    <a:pt x="29972" y="99568"/>
                  </a:cubicBezTo>
                  <a:cubicBezTo>
                    <a:pt x="49276" y="64135"/>
                    <a:pt x="100203" y="0"/>
                    <a:pt x="148971" y="0"/>
                  </a:cubicBezTo>
                  <a:close/>
                </a:path>
              </a:pathLst>
            </a:custGeom>
            <a:solidFill>
              <a:srgbClr val="666666">
                <a:alpha val="71373"/>
              </a:srgbClr>
            </a:solidFill>
          </p:spPr>
        </p:sp>
      </p:grpSp>
      <p:grpSp>
        <p:nvGrpSpPr>
          <p:cNvPr id="104" name="Group 104"/>
          <p:cNvGrpSpPr/>
          <p:nvPr/>
        </p:nvGrpSpPr>
        <p:grpSpPr>
          <a:xfrm>
            <a:off x="9135654" y="158234"/>
            <a:ext cx="258738" cy="192628"/>
            <a:chOff x="0" y="0"/>
            <a:chExt cx="344984" cy="256837"/>
          </a:xfrm>
        </p:grpSpPr>
        <p:sp>
          <p:nvSpPr>
            <p:cNvPr id="105" name="Freeform 105"/>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666666">
                <a:alpha val="71373"/>
              </a:srgbClr>
            </a:solidFill>
          </p:spPr>
        </p:sp>
      </p:grpSp>
      <p:grpSp>
        <p:nvGrpSpPr>
          <p:cNvPr id="106" name="Group 106"/>
          <p:cNvGrpSpPr/>
          <p:nvPr/>
        </p:nvGrpSpPr>
        <p:grpSpPr>
          <a:xfrm>
            <a:off x="6155634" y="355554"/>
            <a:ext cx="221716" cy="192792"/>
            <a:chOff x="0" y="0"/>
            <a:chExt cx="295621" cy="257056"/>
          </a:xfrm>
        </p:grpSpPr>
        <p:sp>
          <p:nvSpPr>
            <p:cNvPr id="107" name="Freeform 107"/>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666666">
                <a:alpha val="71373"/>
              </a:srgbClr>
            </a:solidFill>
          </p:spPr>
        </p:sp>
      </p:grpSp>
      <p:grpSp>
        <p:nvGrpSpPr>
          <p:cNvPr id="108" name="Group 108"/>
          <p:cNvGrpSpPr/>
          <p:nvPr/>
        </p:nvGrpSpPr>
        <p:grpSpPr>
          <a:xfrm>
            <a:off x="13532882" y="265732"/>
            <a:ext cx="239080" cy="200736"/>
            <a:chOff x="0" y="0"/>
            <a:chExt cx="318773" cy="267648"/>
          </a:xfrm>
        </p:grpSpPr>
        <p:sp>
          <p:nvSpPr>
            <p:cNvPr id="109" name="Freeform 109"/>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666666">
                <a:alpha val="71373"/>
              </a:srgbClr>
            </a:solidFill>
          </p:spPr>
        </p:sp>
      </p:grpSp>
      <p:grpSp>
        <p:nvGrpSpPr>
          <p:cNvPr id="110" name="Group 110"/>
          <p:cNvGrpSpPr/>
          <p:nvPr/>
        </p:nvGrpSpPr>
        <p:grpSpPr>
          <a:xfrm>
            <a:off x="8144314" y="7709832"/>
            <a:ext cx="197146" cy="176004"/>
            <a:chOff x="0" y="0"/>
            <a:chExt cx="262861" cy="234672"/>
          </a:xfrm>
        </p:grpSpPr>
        <p:sp>
          <p:nvSpPr>
            <p:cNvPr id="111" name="Freeform 111"/>
            <p:cNvSpPr/>
            <p:nvPr/>
          </p:nvSpPr>
          <p:spPr>
            <a:xfrm>
              <a:off x="127" y="0"/>
              <a:ext cx="262636" cy="234569"/>
            </a:xfrm>
            <a:custGeom>
              <a:avLst/>
              <a:gdLst/>
              <a:ahLst/>
              <a:cxnLst/>
              <a:rect l="l" t="t" r="r" b="b"/>
              <a:pathLst>
                <a:path w="262636" h="234569">
                  <a:moveTo>
                    <a:pt x="124206" y="0"/>
                  </a:moveTo>
                  <a:cubicBezTo>
                    <a:pt x="126111" y="0"/>
                    <a:pt x="128016" y="127"/>
                    <a:pt x="129794" y="254"/>
                  </a:cubicBezTo>
                  <a:cubicBezTo>
                    <a:pt x="186309" y="3556"/>
                    <a:pt x="252603" y="46736"/>
                    <a:pt x="262636" y="103124"/>
                  </a:cubicBezTo>
                  <a:lnTo>
                    <a:pt x="262636" y="123063"/>
                  </a:lnTo>
                  <a:cubicBezTo>
                    <a:pt x="259842" y="200533"/>
                    <a:pt x="209677" y="234569"/>
                    <a:pt x="154432" y="234569"/>
                  </a:cubicBezTo>
                  <a:cubicBezTo>
                    <a:pt x="81661" y="234569"/>
                    <a:pt x="0" y="175895"/>
                    <a:pt x="3683" y="79883"/>
                  </a:cubicBezTo>
                  <a:cubicBezTo>
                    <a:pt x="6858" y="38481"/>
                    <a:pt x="77470" y="0"/>
                    <a:pt x="124206" y="0"/>
                  </a:cubicBezTo>
                  <a:close/>
                </a:path>
              </a:pathLst>
            </a:custGeom>
            <a:solidFill>
              <a:srgbClr val="666666">
                <a:alpha val="71373"/>
              </a:srgbClr>
            </a:solidFill>
          </p:spPr>
        </p:sp>
      </p:grpSp>
      <p:grpSp>
        <p:nvGrpSpPr>
          <p:cNvPr id="112" name="Group 112"/>
          <p:cNvGrpSpPr/>
          <p:nvPr/>
        </p:nvGrpSpPr>
        <p:grpSpPr>
          <a:xfrm>
            <a:off x="2944156" y="1604166"/>
            <a:ext cx="186416" cy="200492"/>
            <a:chOff x="0" y="0"/>
            <a:chExt cx="248555" cy="267323"/>
          </a:xfrm>
        </p:grpSpPr>
        <p:sp>
          <p:nvSpPr>
            <p:cNvPr id="113" name="Freeform 113"/>
            <p:cNvSpPr/>
            <p:nvPr/>
          </p:nvSpPr>
          <p:spPr>
            <a:xfrm>
              <a:off x="0" y="0"/>
              <a:ext cx="248412" cy="267208"/>
            </a:xfrm>
            <a:custGeom>
              <a:avLst/>
              <a:gdLst/>
              <a:ahLst/>
              <a:cxnLst/>
              <a:rect l="l" t="t" r="r" b="b"/>
              <a:pathLst>
                <a:path w="248412" h="267208">
                  <a:moveTo>
                    <a:pt x="155194" y="0"/>
                  </a:moveTo>
                  <a:cubicBezTo>
                    <a:pt x="194818" y="0"/>
                    <a:pt x="248412" y="110744"/>
                    <a:pt x="242316" y="181356"/>
                  </a:cubicBezTo>
                  <a:cubicBezTo>
                    <a:pt x="242316" y="216535"/>
                    <a:pt x="172593" y="267208"/>
                    <a:pt x="131064" y="267208"/>
                  </a:cubicBezTo>
                  <a:cubicBezTo>
                    <a:pt x="125476" y="267208"/>
                    <a:pt x="120523" y="266319"/>
                    <a:pt x="116205" y="264414"/>
                  </a:cubicBezTo>
                  <a:cubicBezTo>
                    <a:pt x="110871" y="264795"/>
                    <a:pt x="105664" y="264795"/>
                    <a:pt x="100711" y="264795"/>
                  </a:cubicBezTo>
                  <a:cubicBezTo>
                    <a:pt x="37211" y="264795"/>
                    <a:pt x="0" y="242570"/>
                    <a:pt x="0" y="135001"/>
                  </a:cubicBezTo>
                  <a:cubicBezTo>
                    <a:pt x="13335" y="45339"/>
                    <a:pt x="79756" y="32131"/>
                    <a:pt x="146177" y="2159"/>
                  </a:cubicBezTo>
                  <a:cubicBezTo>
                    <a:pt x="148971" y="762"/>
                    <a:pt x="152019" y="0"/>
                    <a:pt x="155194" y="0"/>
                  </a:cubicBezTo>
                  <a:close/>
                </a:path>
              </a:pathLst>
            </a:custGeom>
            <a:solidFill>
              <a:srgbClr val="666666">
                <a:alpha val="71373"/>
              </a:srgbClr>
            </a:solidFill>
          </p:spPr>
        </p:sp>
      </p:grpSp>
      <p:grpSp>
        <p:nvGrpSpPr>
          <p:cNvPr id="114" name="Group 114"/>
          <p:cNvGrpSpPr/>
          <p:nvPr/>
        </p:nvGrpSpPr>
        <p:grpSpPr>
          <a:xfrm>
            <a:off x="3410906" y="7212480"/>
            <a:ext cx="206728" cy="202292"/>
            <a:chOff x="0" y="0"/>
            <a:chExt cx="275637" cy="269723"/>
          </a:xfrm>
        </p:grpSpPr>
        <p:sp>
          <p:nvSpPr>
            <p:cNvPr id="115" name="Freeform 115"/>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666666">
                <a:alpha val="71373"/>
              </a:srgbClr>
            </a:solidFill>
          </p:spPr>
        </p:sp>
      </p:grpSp>
      <p:grpSp>
        <p:nvGrpSpPr>
          <p:cNvPr id="116" name="Group 116"/>
          <p:cNvGrpSpPr/>
          <p:nvPr/>
        </p:nvGrpSpPr>
        <p:grpSpPr>
          <a:xfrm>
            <a:off x="3464400" y="5372336"/>
            <a:ext cx="226632" cy="207698"/>
            <a:chOff x="0" y="0"/>
            <a:chExt cx="302176" cy="276931"/>
          </a:xfrm>
        </p:grpSpPr>
        <p:sp>
          <p:nvSpPr>
            <p:cNvPr id="117" name="Freeform 117"/>
            <p:cNvSpPr/>
            <p:nvPr/>
          </p:nvSpPr>
          <p:spPr>
            <a:xfrm>
              <a:off x="127" y="127"/>
              <a:ext cx="302006" cy="276733"/>
            </a:xfrm>
            <a:custGeom>
              <a:avLst/>
              <a:gdLst/>
              <a:ahLst/>
              <a:cxnLst/>
              <a:rect l="l" t="t" r="r" b="b"/>
              <a:pathLst>
                <a:path w="302006" h="276733">
                  <a:moveTo>
                    <a:pt x="152654" y="0"/>
                  </a:moveTo>
                  <a:cubicBezTo>
                    <a:pt x="262128" y="0"/>
                    <a:pt x="302006" y="86233"/>
                    <a:pt x="295402" y="142748"/>
                  </a:cubicBezTo>
                  <a:cubicBezTo>
                    <a:pt x="289179" y="192278"/>
                    <a:pt x="251079" y="276733"/>
                    <a:pt x="167640" y="276733"/>
                  </a:cubicBezTo>
                  <a:cubicBezTo>
                    <a:pt x="161798" y="276733"/>
                    <a:pt x="155575" y="276352"/>
                    <a:pt x="149352" y="275463"/>
                  </a:cubicBezTo>
                  <a:cubicBezTo>
                    <a:pt x="102870" y="265557"/>
                    <a:pt x="39878" y="245618"/>
                    <a:pt x="29718" y="212471"/>
                  </a:cubicBezTo>
                  <a:cubicBezTo>
                    <a:pt x="0" y="132715"/>
                    <a:pt x="86233" y="13208"/>
                    <a:pt x="152654" y="0"/>
                  </a:cubicBezTo>
                  <a:close/>
                </a:path>
              </a:pathLst>
            </a:custGeom>
            <a:solidFill>
              <a:srgbClr val="666666">
                <a:alpha val="71373"/>
              </a:srgbClr>
            </a:solidFill>
          </p:spPr>
        </p:sp>
      </p:grpSp>
      <p:grpSp>
        <p:nvGrpSpPr>
          <p:cNvPr id="118" name="Group 118"/>
          <p:cNvGrpSpPr/>
          <p:nvPr/>
        </p:nvGrpSpPr>
        <p:grpSpPr>
          <a:xfrm>
            <a:off x="4883442" y="4690006"/>
            <a:ext cx="246534" cy="202620"/>
            <a:chOff x="0" y="0"/>
            <a:chExt cx="328712" cy="270160"/>
          </a:xfrm>
        </p:grpSpPr>
        <p:sp>
          <p:nvSpPr>
            <p:cNvPr id="119" name="Freeform 119"/>
            <p:cNvSpPr/>
            <p:nvPr/>
          </p:nvSpPr>
          <p:spPr>
            <a:xfrm>
              <a:off x="0" y="127"/>
              <a:ext cx="328803" cy="270002"/>
            </a:xfrm>
            <a:custGeom>
              <a:avLst/>
              <a:gdLst/>
              <a:ahLst/>
              <a:cxnLst/>
              <a:rect l="l" t="t" r="r" b="b"/>
              <a:pathLst>
                <a:path w="328803" h="270002">
                  <a:moveTo>
                    <a:pt x="179324" y="0"/>
                  </a:moveTo>
                  <a:cubicBezTo>
                    <a:pt x="180467" y="0"/>
                    <a:pt x="181610" y="0"/>
                    <a:pt x="182626" y="254"/>
                  </a:cubicBezTo>
                  <a:cubicBezTo>
                    <a:pt x="242316" y="16891"/>
                    <a:pt x="295529" y="89916"/>
                    <a:pt x="315468" y="129794"/>
                  </a:cubicBezTo>
                  <a:cubicBezTo>
                    <a:pt x="328803" y="149606"/>
                    <a:pt x="282321" y="216027"/>
                    <a:pt x="249047" y="245999"/>
                  </a:cubicBezTo>
                  <a:cubicBezTo>
                    <a:pt x="228600" y="259588"/>
                    <a:pt x="195834" y="270002"/>
                    <a:pt x="167640" y="270002"/>
                  </a:cubicBezTo>
                  <a:cubicBezTo>
                    <a:pt x="154559" y="270002"/>
                    <a:pt x="142367" y="267843"/>
                    <a:pt x="132969" y="262509"/>
                  </a:cubicBezTo>
                  <a:cubicBezTo>
                    <a:pt x="53213" y="219202"/>
                    <a:pt x="0" y="96520"/>
                    <a:pt x="79756" y="36830"/>
                  </a:cubicBezTo>
                  <a:cubicBezTo>
                    <a:pt x="101600" y="24257"/>
                    <a:pt x="158750" y="0"/>
                    <a:pt x="179324" y="0"/>
                  </a:cubicBezTo>
                  <a:close/>
                </a:path>
              </a:pathLst>
            </a:custGeom>
            <a:solidFill>
              <a:srgbClr val="666666">
                <a:alpha val="71373"/>
              </a:srgbClr>
            </a:solidFill>
          </p:spPr>
        </p:sp>
      </p:grpSp>
      <p:grpSp>
        <p:nvGrpSpPr>
          <p:cNvPr id="120" name="Group 120"/>
          <p:cNvGrpSpPr/>
          <p:nvPr/>
        </p:nvGrpSpPr>
        <p:grpSpPr>
          <a:xfrm>
            <a:off x="1602262" y="7787148"/>
            <a:ext cx="236624" cy="216626"/>
            <a:chOff x="0" y="0"/>
            <a:chExt cx="315499" cy="288835"/>
          </a:xfrm>
        </p:grpSpPr>
        <p:sp>
          <p:nvSpPr>
            <p:cNvPr id="121" name="Freeform 121"/>
            <p:cNvSpPr/>
            <p:nvPr/>
          </p:nvSpPr>
          <p:spPr>
            <a:xfrm>
              <a:off x="127" y="0"/>
              <a:ext cx="315341" cy="288798"/>
            </a:xfrm>
            <a:custGeom>
              <a:avLst/>
              <a:gdLst/>
              <a:ahLst/>
              <a:cxnLst/>
              <a:rect l="l" t="t" r="r" b="b"/>
              <a:pathLst>
                <a:path w="315341" h="288798">
                  <a:moveTo>
                    <a:pt x="146050" y="0"/>
                  </a:moveTo>
                  <a:cubicBezTo>
                    <a:pt x="232410" y="0"/>
                    <a:pt x="315341" y="126111"/>
                    <a:pt x="305435" y="192532"/>
                  </a:cubicBezTo>
                  <a:cubicBezTo>
                    <a:pt x="277876" y="263652"/>
                    <a:pt x="225044" y="288798"/>
                    <a:pt x="177546" y="288798"/>
                  </a:cubicBezTo>
                  <a:cubicBezTo>
                    <a:pt x="156210" y="288798"/>
                    <a:pt x="136017" y="283718"/>
                    <a:pt x="119507" y="275590"/>
                  </a:cubicBezTo>
                  <a:cubicBezTo>
                    <a:pt x="73025" y="248920"/>
                    <a:pt x="0" y="175895"/>
                    <a:pt x="46355" y="92964"/>
                  </a:cubicBezTo>
                  <a:cubicBezTo>
                    <a:pt x="66421" y="49784"/>
                    <a:pt x="112776" y="0"/>
                    <a:pt x="146050" y="0"/>
                  </a:cubicBezTo>
                  <a:close/>
                </a:path>
              </a:pathLst>
            </a:custGeom>
            <a:solidFill>
              <a:srgbClr val="666666">
                <a:alpha val="71373"/>
              </a:srgbClr>
            </a:solidFill>
          </p:spPr>
        </p:sp>
      </p:grpSp>
      <p:grpSp>
        <p:nvGrpSpPr>
          <p:cNvPr id="122" name="Group 122"/>
          <p:cNvGrpSpPr/>
          <p:nvPr/>
        </p:nvGrpSpPr>
        <p:grpSpPr>
          <a:xfrm>
            <a:off x="1754014" y="9071446"/>
            <a:ext cx="216720" cy="209828"/>
            <a:chOff x="0" y="0"/>
            <a:chExt cx="288960" cy="279771"/>
          </a:xfrm>
        </p:grpSpPr>
        <p:sp>
          <p:nvSpPr>
            <p:cNvPr id="123" name="Freeform 123"/>
            <p:cNvSpPr/>
            <p:nvPr/>
          </p:nvSpPr>
          <p:spPr>
            <a:xfrm>
              <a:off x="127" y="0"/>
              <a:ext cx="288798" cy="279781"/>
            </a:xfrm>
            <a:custGeom>
              <a:avLst/>
              <a:gdLst/>
              <a:ahLst/>
              <a:cxnLst/>
              <a:rect l="l" t="t" r="r" b="b"/>
              <a:pathLst>
                <a:path w="288798" h="279781">
                  <a:moveTo>
                    <a:pt x="154178" y="127"/>
                  </a:moveTo>
                  <a:cubicBezTo>
                    <a:pt x="166751" y="127"/>
                    <a:pt x="179578" y="3302"/>
                    <a:pt x="192532" y="10541"/>
                  </a:cubicBezTo>
                  <a:cubicBezTo>
                    <a:pt x="225679" y="27051"/>
                    <a:pt x="245618" y="63500"/>
                    <a:pt x="268859" y="96774"/>
                  </a:cubicBezTo>
                  <a:cubicBezTo>
                    <a:pt x="275463" y="113411"/>
                    <a:pt x="288798" y="133223"/>
                    <a:pt x="288798" y="153289"/>
                  </a:cubicBezTo>
                  <a:cubicBezTo>
                    <a:pt x="288798" y="201168"/>
                    <a:pt x="193548" y="279781"/>
                    <a:pt x="145034" y="279781"/>
                  </a:cubicBezTo>
                  <a:cubicBezTo>
                    <a:pt x="143129" y="279781"/>
                    <a:pt x="141224" y="279654"/>
                    <a:pt x="139446" y="279400"/>
                  </a:cubicBezTo>
                  <a:cubicBezTo>
                    <a:pt x="106299" y="275971"/>
                    <a:pt x="76454" y="249428"/>
                    <a:pt x="53213" y="219710"/>
                  </a:cubicBezTo>
                  <a:cubicBezTo>
                    <a:pt x="0" y="153162"/>
                    <a:pt x="0" y="126619"/>
                    <a:pt x="53086" y="63500"/>
                  </a:cubicBezTo>
                  <a:cubicBezTo>
                    <a:pt x="78232" y="30861"/>
                    <a:pt x="114808" y="0"/>
                    <a:pt x="154178" y="0"/>
                  </a:cubicBezTo>
                  <a:close/>
                </a:path>
              </a:pathLst>
            </a:custGeom>
            <a:solidFill>
              <a:srgbClr val="666666">
                <a:alpha val="71373"/>
              </a:srgbClr>
            </a:solidFill>
          </p:spPr>
        </p:sp>
      </p:grpSp>
      <p:grpSp>
        <p:nvGrpSpPr>
          <p:cNvPr id="124" name="Group 124"/>
          <p:cNvGrpSpPr/>
          <p:nvPr/>
        </p:nvGrpSpPr>
        <p:grpSpPr>
          <a:xfrm>
            <a:off x="2289490" y="7208674"/>
            <a:ext cx="206646" cy="209910"/>
            <a:chOff x="0" y="0"/>
            <a:chExt cx="275528" cy="279880"/>
          </a:xfrm>
        </p:grpSpPr>
        <p:sp>
          <p:nvSpPr>
            <p:cNvPr id="125" name="Freeform 125"/>
            <p:cNvSpPr/>
            <p:nvPr/>
          </p:nvSpPr>
          <p:spPr>
            <a:xfrm>
              <a:off x="0" y="0"/>
              <a:ext cx="275590" cy="279908"/>
            </a:xfrm>
            <a:custGeom>
              <a:avLst/>
              <a:gdLst/>
              <a:ahLst/>
              <a:cxnLst/>
              <a:rect l="l" t="t" r="r" b="b"/>
              <a:pathLst>
                <a:path w="275590" h="279908">
                  <a:moveTo>
                    <a:pt x="108077" y="0"/>
                  </a:moveTo>
                  <a:cubicBezTo>
                    <a:pt x="118999" y="0"/>
                    <a:pt x="130556" y="2159"/>
                    <a:pt x="142748" y="6731"/>
                  </a:cubicBezTo>
                  <a:cubicBezTo>
                    <a:pt x="275590" y="43180"/>
                    <a:pt x="255651" y="152781"/>
                    <a:pt x="212471" y="242443"/>
                  </a:cubicBezTo>
                  <a:cubicBezTo>
                    <a:pt x="207391" y="263144"/>
                    <a:pt x="155575" y="279908"/>
                    <a:pt x="125349" y="279908"/>
                  </a:cubicBezTo>
                  <a:cubicBezTo>
                    <a:pt x="116840" y="279908"/>
                    <a:pt x="109982" y="278638"/>
                    <a:pt x="106299" y="275590"/>
                  </a:cubicBezTo>
                  <a:cubicBezTo>
                    <a:pt x="79756" y="255778"/>
                    <a:pt x="39878" y="229235"/>
                    <a:pt x="23241" y="202565"/>
                  </a:cubicBezTo>
                  <a:cubicBezTo>
                    <a:pt x="6604" y="172720"/>
                    <a:pt x="0" y="136144"/>
                    <a:pt x="9906" y="96393"/>
                  </a:cubicBezTo>
                  <a:cubicBezTo>
                    <a:pt x="20955" y="47117"/>
                    <a:pt x="56769" y="0"/>
                    <a:pt x="108077" y="0"/>
                  </a:cubicBezTo>
                  <a:close/>
                </a:path>
              </a:pathLst>
            </a:custGeom>
            <a:solidFill>
              <a:srgbClr val="666666">
                <a:alpha val="71373"/>
              </a:srgbClr>
            </a:solidFill>
          </p:spPr>
        </p:sp>
      </p:grpSp>
      <p:grpSp>
        <p:nvGrpSpPr>
          <p:cNvPr id="126" name="Group 126"/>
          <p:cNvGrpSpPr/>
          <p:nvPr/>
        </p:nvGrpSpPr>
        <p:grpSpPr>
          <a:xfrm>
            <a:off x="11025230" y="6127306"/>
            <a:ext cx="209186" cy="196150"/>
            <a:chOff x="0" y="0"/>
            <a:chExt cx="278915" cy="261533"/>
          </a:xfrm>
        </p:grpSpPr>
        <p:sp>
          <p:nvSpPr>
            <p:cNvPr id="127" name="Freeform 127"/>
            <p:cNvSpPr/>
            <p:nvPr/>
          </p:nvSpPr>
          <p:spPr>
            <a:xfrm>
              <a:off x="0" y="0"/>
              <a:ext cx="278892" cy="261366"/>
            </a:xfrm>
            <a:custGeom>
              <a:avLst/>
              <a:gdLst/>
              <a:ahLst/>
              <a:cxnLst/>
              <a:rect l="l" t="t" r="r" b="b"/>
              <a:pathLst>
                <a:path w="278892" h="261366">
                  <a:moveTo>
                    <a:pt x="155575" y="0"/>
                  </a:moveTo>
                  <a:cubicBezTo>
                    <a:pt x="205359" y="0"/>
                    <a:pt x="251206" y="22225"/>
                    <a:pt x="265557" y="72009"/>
                  </a:cubicBezTo>
                  <a:cubicBezTo>
                    <a:pt x="272161" y="105156"/>
                    <a:pt x="278892" y="165100"/>
                    <a:pt x="265557" y="181483"/>
                  </a:cubicBezTo>
                  <a:cubicBezTo>
                    <a:pt x="229108" y="227965"/>
                    <a:pt x="146050" y="257937"/>
                    <a:pt x="99568" y="261239"/>
                  </a:cubicBezTo>
                  <a:cubicBezTo>
                    <a:pt x="98933" y="261366"/>
                    <a:pt x="98298" y="261366"/>
                    <a:pt x="97663" y="261366"/>
                  </a:cubicBezTo>
                  <a:cubicBezTo>
                    <a:pt x="70739" y="261366"/>
                    <a:pt x="23114" y="197231"/>
                    <a:pt x="13335" y="158369"/>
                  </a:cubicBezTo>
                  <a:cubicBezTo>
                    <a:pt x="0" y="125222"/>
                    <a:pt x="13335" y="65532"/>
                    <a:pt x="36576" y="45593"/>
                  </a:cubicBezTo>
                  <a:cubicBezTo>
                    <a:pt x="67310" y="16383"/>
                    <a:pt x="112903" y="0"/>
                    <a:pt x="155575" y="0"/>
                  </a:cubicBezTo>
                  <a:close/>
                </a:path>
              </a:pathLst>
            </a:custGeom>
            <a:solidFill>
              <a:srgbClr val="666666">
                <a:alpha val="71373"/>
              </a:srgbClr>
            </a:solidFill>
          </p:spPr>
        </p:sp>
      </p:grpSp>
      <p:grpSp>
        <p:nvGrpSpPr>
          <p:cNvPr id="128" name="Group 128"/>
          <p:cNvGrpSpPr/>
          <p:nvPr/>
        </p:nvGrpSpPr>
        <p:grpSpPr>
          <a:xfrm>
            <a:off x="7798356" y="5934268"/>
            <a:ext cx="273072" cy="189926"/>
            <a:chOff x="0" y="0"/>
            <a:chExt cx="364096" cy="253235"/>
          </a:xfrm>
        </p:grpSpPr>
        <p:sp>
          <p:nvSpPr>
            <p:cNvPr id="129" name="Freeform 129"/>
            <p:cNvSpPr/>
            <p:nvPr/>
          </p:nvSpPr>
          <p:spPr>
            <a:xfrm>
              <a:off x="0" y="0"/>
              <a:ext cx="363982" cy="253238"/>
            </a:xfrm>
            <a:custGeom>
              <a:avLst/>
              <a:gdLst/>
              <a:ahLst/>
              <a:cxnLst/>
              <a:rect l="l" t="t" r="r" b="b"/>
              <a:pathLst>
                <a:path w="363982" h="253238">
                  <a:moveTo>
                    <a:pt x="178054" y="0"/>
                  </a:moveTo>
                  <a:cubicBezTo>
                    <a:pt x="285242" y="0"/>
                    <a:pt x="363982" y="143256"/>
                    <a:pt x="279273" y="216789"/>
                  </a:cubicBezTo>
                  <a:cubicBezTo>
                    <a:pt x="262636" y="229997"/>
                    <a:pt x="246126" y="243332"/>
                    <a:pt x="219583" y="246634"/>
                  </a:cubicBezTo>
                  <a:cubicBezTo>
                    <a:pt x="201295" y="251206"/>
                    <a:pt x="184150" y="253238"/>
                    <a:pt x="168529" y="253238"/>
                  </a:cubicBezTo>
                  <a:cubicBezTo>
                    <a:pt x="23622" y="253238"/>
                    <a:pt x="0" y="74168"/>
                    <a:pt x="119888" y="14351"/>
                  </a:cubicBezTo>
                  <a:cubicBezTo>
                    <a:pt x="139700" y="4318"/>
                    <a:pt x="159258" y="0"/>
                    <a:pt x="178054" y="0"/>
                  </a:cubicBezTo>
                  <a:close/>
                </a:path>
              </a:pathLst>
            </a:custGeom>
            <a:solidFill>
              <a:srgbClr val="666666">
                <a:alpha val="71373"/>
              </a:srgbClr>
            </a:solidFill>
          </p:spPr>
        </p:sp>
      </p:grpSp>
      <p:grpSp>
        <p:nvGrpSpPr>
          <p:cNvPr id="130" name="Group 130"/>
          <p:cNvGrpSpPr/>
          <p:nvPr/>
        </p:nvGrpSpPr>
        <p:grpSpPr>
          <a:xfrm>
            <a:off x="4166468" y="7908938"/>
            <a:ext cx="231628" cy="205896"/>
            <a:chOff x="0" y="0"/>
            <a:chExt cx="308837" cy="274528"/>
          </a:xfrm>
        </p:grpSpPr>
        <p:sp>
          <p:nvSpPr>
            <p:cNvPr id="131" name="Freeform 131"/>
            <p:cNvSpPr/>
            <p:nvPr/>
          </p:nvSpPr>
          <p:spPr>
            <a:xfrm>
              <a:off x="0" y="0"/>
              <a:ext cx="308737" cy="274574"/>
            </a:xfrm>
            <a:custGeom>
              <a:avLst/>
              <a:gdLst/>
              <a:ahLst/>
              <a:cxnLst/>
              <a:rect l="l" t="t" r="r" b="b"/>
              <a:pathLst>
                <a:path w="308737" h="274574">
                  <a:moveTo>
                    <a:pt x="178943" y="0"/>
                  </a:moveTo>
                  <a:cubicBezTo>
                    <a:pt x="230378" y="0"/>
                    <a:pt x="270002" y="50292"/>
                    <a:pt x="285623" y="86614"/>
                  </a:cubicBezTo>
                  <a:cubicBezTo>
                    <a:pt x="305562" y="146304"/>
                    <a:pt x="308737" y="206121"/>
                    <a:pt x="255651" y="245999"/>
                  </a:cubicBezTo>
                  <a:cubicBezTo>
                    <a:pt x="230124" y="263017"/>
                    <a:pt x="186817" y="274574"/>
                    <a:pt x="148590" y="274574"/>
                  </a:cubicBezTo>
                  <a:cubicBezTo>
                    <a:pt x="127127" y="274574"/>
                    <a:pt x="107315" y="270891"/>
                    <a:pt x="92964" y="262509"/>
                  </a:cubicBezTo>
                  <a:cubicBezTo>
                    <a:pt x="0" y="206121"/>
                    <a:pt x="56515" y="50165"/>
                    <a:pt x="132842" y="13589"/>
                  </a:cubicBezTo>
                  <a:cubicBezTo>
                    <a:pt x="148971" y="4064"/>
                    <a:pt x="164338" y="0"/>
                    <a:pt x="178943" y="0"/>
                  </a:cubicBezTo>
                  <a:close/>
                </a:path>
              </a:pathLst>
            </a:custGeom>
            <a:solidFill>
              <a:srgbClr val="666666">
                <a:alpha val="71373"/>
              </a:srgbClr>
            </a:solidFill>
          </p:spPr>
        </p:sp>
      </p:grpSp>
      <p:grpSp>
        <p:nvGrpSpPr>
          <p:cNvPr id="132" name="Group 132"/>
          <p:cNvGrpSpPr/>
          <p:nvPr/>
        </p:nvGrpSpPr>
        <p:grpSpPr>
          <a:xfrm>
            <a:off x="3646896" y="494642"/>
            <a:ext cx="246616" cy="180672"/>
            <a:chOff x="0" y="0"/>
            <a:chExt cx="328821" cy="240896"/>
          </a:xfrm>
        </p:grpSpPr>
        <p:sp>
          <p:nvSpPr>
            <p:cNvPr id="133" name="Freeform 133"/>
            <p:cNvSpPr/>
            <p:nvPr/>
          </p:nvSpPr>
          <p:spPr>
            <a:xfrm>
              <a:off x="254" y="0"/>
              <a:ext cx="328549" cy="240792"/>
            </a:xfrm>
            <a:custGeom>
              <a:avLst/>
              <a:gdLst/>
              <a:ahLst/>
              <a:cxnLst/>
              <a:rect l="l" t="t" r="r" b="b"/>
              <a:pathLst>
                <a:path w="328549" h="240792">
                  <a:moveTo>
                    <a:pt x="178435" y="0"/>
                  </a:moveTo>
                  <a:cubicBezTo>
                    <a:pt x="216281" y="0"/>
                    <a:pt x="255143" y="11176"/>
                    <a:pt x="275463" y="33528"/>
                  </a:cubicBezTo>
                  <a:cubicBezTo>
                    <a:pt x="328549" y="109855"/>
                    <a:pt x="292100" y="166243"/>
                    <a:pt x="248920" y="209296"/>
                  </a:cubicBezTo>
                  <a:cubicBezTo>
                    <a:pt x="226822" y="231394"/>
                    <a:pt x="194691" y="240792"/>
                    <a:pt x="160782" y="240792"/>
                  </a:cubicBezTo>
                  <a:cubicBezTo>
                    <a:pt x="113030" y="240792"/>
                    <a:pt x="62230" y="221869"/>
                    <a:pt x="33147" y="192786"/>
                  </a:cubicBezTo>
                  <a:cubicBezTo>
                    <a:pt x="0" y="159639"/>
                    <a:pt x="33147" y="59944"/>
                    <a:pt x="112776" y="13462"/>
                  </a:cubicBezTo>
                  <a:cubicBezTo>
                    <a:pt x="130810" y="4445"/>
                    <a:pt x="154432" y="0"/>
                    <a:pt x="178435" y="0"/>
                  </a:cubicBezTo>
                  <a:close/>
                </a:path>
              </a:pathLst>
            </a:custGeom>
            <a:solidFill>
              <a:srgbClr val="666666">
                <a:alpha val="71373"/>
              </a:srgbClr>
            </a:solidFill>
          </p:spPr>
        </p:sp>
      </p:grpSp>
      <p:grpSp>
        <p:nvGrpSpPr>
          <p:cNvPr id="134" name="Group 134"/>
          <p:cNvGrpSpPr/>
          <p:nvPr/>
        </p:nvGrpSpPr>
        <p:grpSpPr>
          <a:xfrm>
            <a:off x="3607978" y="4407132"/>
            <a:ext cx="244076" cy="195414"/>
            <a:chOff x="0" y="0"/>
            <a:chExt cx="325435" cy="260552"/>
          </a:xfrm>
        </p:grpSpPr>
        <p:sp>
          <p:nvSpPr>
            <p:cNvPr id="135" name="Freeform 135"/>
            <p:cNvSpPr/>
            <p:nvPr/>
          </p:nvSpPr>
          <p:spPr>
            <a:xfrm>
              <a:off x="127" y="127"/>
              <a:ext cx="325247" cy="260604"/>
            </a:xfrm>
            <a:custGeom>
              <a:avLst/>
              <a:gdLst/>
              <a:ahLst/>
              <a:cxnLst/>
              <a:rect l="l" t="t" r="r" b="b"/>
              <a:pathLst>
                <a:path w="325247" h="260604">
                  <a:moveTo>
                    <a:pt x="153289" y="0"/>
                  </a:moveTo>
                  <a:cubicBezTo>
                    <a:pt x="208280" y="0"/>
                    <a:pt x="277495" y="45593"/>
                    <a:pt x="308610" y="73660"/>
                  </a:cubicBezTo>
                  <a:cubicBezTo>
                    <a:pt x="325247" y="90297"/>
                    <a:pt x="308610" y="169926"/>
                    <a:pt x="282067" y="206502"/>
                  </a:cubicBezTo>
                  <a:cubicBezTo>
                    <a:pt x="267081" y="233426"/>
                    <a:pt x="222250" y="260604"/>
                    <a:pt x="189103" y="260604"/>
                  </a:cubicBezTo>
                  <a:cubicBezTo>
                    <a:pt x="185674" y="260604"/>
                    <a:pt x="182372" y="260223"/>
                    <a:pt x="179197" y="259588"/>
                  </a:cubicBezTo>
                  <a:cubicBezTo>
                    <a:pt x="92964" y="249555"/>
                    <a:pt x="0" y="146685"/>
                    <a:pt x="56388" y="70358"/>
                  </a:cubicBezTo>
                  <a:cubicBezTo>
                    <a:pt x="76327" y="43815"/>
                    <a:pt x="122682" y="508"/>
                    <a:pt x="142748" y="508"/>
                  </a:cubicBezTo>
                  <a:cubicBezTo>
                    <a:pt x="146177" y="127"/>
                    <a:pt x="149733" y="0"/>
                    <a:pt x="153289" y="0"/>
                  </a:cubicBezTo>
                  <a:close/>
                </a:path>
              </a:pathLst>
            </a:custGeom>
            <a:solidFill>
              <a:srgbClr val="666666">
                <a:alpha val="71373"/>
              </a:srgbClr>
            </a:solidFill>
          </p:spPr>
        </p:sp>
      </p:grpSp>
      <p:grpSp>
        <p:nvGrpSpPr>
          <p:cNvPr id="136" name="Group 136"/>
          <p:cNvGrpSpPr/>
          <p:nvPr/>
        </p:nvGrpSpPr>
        <p:grpSpPr>
          <a:xfrm>
            <a:off x="7735210" y="9523154"/>
            <a:ext cx="235314" cy="189108"/>
            <a:chOff x="0" y="0"/>
            <a:chExt cx="313752" cy="252144"/>
          </a:xfrm>
        </p:grpSpPr>
        <p:sp>
          <p:nvSpPr>
            <p:cNvPr id="137" name="Freeform 137"/>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666666">
                <a:alpha val="71373"/>
              </a:srgbClr>
            </a:solidFill>
          </p:spPr>
        </p:sp>
      </p:grpSp>
      <p:grpSp>
        <p:nvGrpSpPr>
          <p:cNvPr id="138" name="Group 138"/>
          <p:cNvGrpSpPr/>
          <p:nvPr/>
        </p:nvGrpSpPr>
        <p:grpSpPr>
          <a:xfrm>
            <a:off x="3412146" y="2420652"/>
            <a:ext cx="204272" cy="210320"/>
            <a:chOff x="0" y="0"/>
            <a:chExt cx="272363" cy="280427"/>
          </a:xfrm>
        </p:grpSpPr>
        <p:sp>
          <p:nvSpPr>
            <p:cNvPr id="139" name="Freeform 139"/>
            <p:cNvSpPr/>
            <p:nvPr/>
          </p:nvSpPr>
          <p:spPr>
            <a:xfrm>
              <a:off x="127" y="0"/>
              <a:ext cx="272161" cy="280416"/>
            </a:xfrm>
            <a:custGeom>
              <a:avLst/>
              <a:gdLst/>
              <a:ahLst/>
              <a:cxnLst/>
              <a:rect l="l" t="t" r="r" b="b"/>
              <a:pathLst>
                <a:path w="272161" h="280416">
                  <a:moveTo>
                    <a:pt x="108077" y="0"/>
                  </a:moveTo>
                  <a:cubicBezTo>
                    <a:pt x="117983" y="0"/>
                    <a:pt x="128524" y="1778"/>
                    <a:pt x="139319" y="5588"/>
                  </a:cubicBezTo>
                  <a:cubicBezTo>
                    <a:pt x="272161" y="45466"/>
                    <a:pt x="252222" y="151638"/>
                    <a:pt x="209042" y="244602"/>
                  </a:cubicBezTo>
                  <a:cubicBezTo>
                    <a:pt x="203581" y="263652"/>
                    <a:pt x="146939" y="280416"/>
                    <a:pt x="117475" y="280416"/>
                  </a:cubicBezTo>
                  <a:cubicBezTo>
                    <a:pt x="110871" y="280416"/>
                    <a:pt x="105664" y="279527"/>
                    <a:pt x="102743" y="277749"/>
                  </a:cubicBezTo>
                  <a:cubicBezTo>
                    <a:pt x="76200" y="254508"/>
                    <a:pt x="36322" y="231267"/>
                    <a:pt x="19685" y="201422"/>
                  </a:cubicBezTo>
                  <a:cubicBezTo>
                    <a:pt x="3048" y="171577"/>
                    <a:pt x="0" y="135128"/>
                    <a:pt x="6477" y="98552"/>
                  </a:cubicBezTo>
                  <a:cubicBezTo>
                    <a:pt x="20447" y="45720"/>
                    <a:pt x="57531" y="0"/>
                    <a:pt x="108077" y="0"/>
                  </a:cubicBezTo>
                  <a:close/>
                </a:path>
              </a:pathLst>
            </a:custGeom>
            <a:solidFill>
              <a:srgbClr val="666666">
                <a:alpha val="71373"/>
              </a:srgbClr>
            </a:solidFill>
          </p:spPr>
        </p:sp>
      </p:grpSp>
      <p:grpSp>
        <p:nvGrpSpPr>
          <p:cNvPr id="140" name="Group 140"/>
          <p:cNvGrpSpPr/>
          <p:nvPr/>
        </p:nvGrpSpPr>
        <p:grpSpPr>
          <a:xfrm>
            <a:off x="2381484" y="3134268"/>
            <a:ext cx="216720" cy="192464"/>
            <a:chOff x="0" y="0"/>
            <a:chExt cx="288960" cy="256619"/>
          </a:xfrm>
        </p:grpSpPr>
        <p:sp>
          <p:nvSpPr>
            <p:cNvPr id="141" name="Freeform 141"/>
            <p:cNvSpPr/>
            <p:nvPr/>
          </p:nvSpPr>
          <p:spPr>
            <a:xfrm>
              <a:off x="127" y="127"/>
              <a:ext cx="288671" cy="256413"/>
            </a:xfrm>
            <a:custGeom>
              <a:avLst/>
              <a:gdLst/>
              <a:ahLst/>
              <a:cxnLst/>
              <a:rect l="l" t="t" r="r" b="b"/>
              <a:pathLst>
                <a:path w="288671" h="256413">
                  <a:moveTo>
                    <a:pt x="136017" y="0"/>
                  </a:moveTo>
                  <a:cubicBezTo>
                    <a:pt x="232283" y="0"/>
                    <a:pt x="288671" y="73025"/>
                    <a:pt x="252222" y="172593"/>
                  </a:cubicBezTo>
                  <a:cubicBezTo>
                    <a:pt x="238252" y="209550"/>
                    <a:pt x="193675" y="256413"/>
                    <a:pt x="129540" y="256413"/>
                  </a:cubicBezTo>
                  <a:cubicBezTo>
                    <a:pt x="101854" y="256413"/>
                    <a:pt x="70485" y="247650"/>
                    <a:pt x="36449" y="225679"/>
                  </a:cubicBezTo>
                  <a:cubicBezTo>
                    <a:pt x="29845" y="179197"/>
                    <a:pt x="0" y="122809"/>
                    <a:pt x="16637" y="89662"/>
                  </a:cubicBezTo>
                  <a:cubicBezTo>
                    <a:pt x="33147" y="46482"/>
                    <a:pt x="96139" y="0"/>
                    <a:pt x="136017" y="0"/>
                  </a:cubicBezTo>
                  <a:close/>
                </a:path>
              </a:pathLst>
            </a:custGeom>
            <a:solidFill>
              <a:srgbClr val="666666">
                <a:alpha val="71373"/>
              </a:srgbClr>
            </a:solidFill>
          </p:spPr>
        </p:sp>
      </p:grpSp>
      <p:grpSp>
        <p:nvGrpSpPr>
          <p:cNvPr id="142" name="Group 142"/>
          <p:cNvGrpSpPr/>
          <p:nvPr/>
        </p:nvGrpSpPr>
        <p:grpSpPr>
          <a:xfrm>
            <a:off x="810638" y="3703272"/>
            <a:ext cx="239080" cy="204586"/>
            <a:chOff x="0" y="0"/>
            <a:chExt cx="318773" cy="272781"/>
          </a:xfrm>
        </p:grpSpPr>
        <p:sp>
          <p:nvSpPr>
            <p:cNvPr id="143" name="Freeform 143"/>
            <p:cNvSpPr/>
            <p:nvPr/>
          </p:nvSpPr>
          <p:spPr>
            <a:xfrm>
              <a:off x="127" y="127"/>
              <a:ext cx="318643" cy="272542"/>
            </a:xfrm>
            <a:custGeom>
              <a:avLst/>
              <a:gdLst/>
              <a:ahLst/>
              <a:cxnLst/>
              <a:rect l="l" t="t" r="r" b="b"/>
              <a:pathLst>
                <a:path w="318643" h="272542">
                  <a:moveTo>
                    <a:pt x="137414" y="0"/>
                  </a:moveTo>
                  <a:cubicBezTo>
                    <a:pt x="141605" y="0"/>
                    <a:pt x="145542" y="127"/>
                    <a:pt x="149352" y="381"/>
                  </a:cubicBezTo>
                  <a:cubicBezTo>
                    <a:pt x="209042" y="6985"/>
                    <a:pt x="318643" y="66802"/>
                    <a:pt x="252222" y="222758"/>
                  </a:cubicBezTo>
                  <a:cubicBezTo>
                    <a:pt x="235585" y="259207"/>
                    <a:pt x="159258" y="259207"/>
                    <a:pt x="122682" y="272542"/>
                  </a:cubicBezTo>
                  <a:cubicBezTo>
                    <a:pt x="56388" y="256032"/>
                    <a:pt x="0" y="106680"/>
                    <a:pt x="36449" y="33655"/>
                  </a:cubicBezTo>
                  <a:cubicBezTo>
                    <a:pt x="51435" y="12700"/>
                    <a:pt x="101092" y="0"/>
                    <a:pt x="137414" y="0"/>
                  </a:cubicBezTo>
                  <a:close/>
                </a:path>
              </a:pathLst>
            </a:custGeom>
            <a:solidFill>
              <a:srgbClr val="666666">
                <a:alpha val="71373"/>
              </a:srgbClr>
            </a:solidFill>
          </p:spPr>
        </p:sp>
      </p:grpSp>
      <p:grpSp>
        <p:nvGrpSpPr>
          <p:cNvPr id="144" name="Group 144"/>
          <p:cNvGrpSpPr/>
          <p:nvPr/>
        </p:nvGrpSpPr>
        <p:grpSpPr>
          <a:xfrm>
            <a:off x="4042056" y="1076058"/>
            <a:ext cx="291254" cy="196642"/>
            <a:chOff x="0" y="0"/>
            <a:chExt cx="388339" cy="262189"/>
          </a:xfrm>
        </p:grpSpPr>
        <p:sp>
          <p:nvSpPr>
            <p:cNvPr id="145" name="Freeform 145"/>
            <p:cNvSpPr/>
            <p:nvPr/>
          </p:nvSpPr>
          <p:spPr>
            <a:xfrm>
              <a:off x="0" y="127"/>
              <a:ext cx="388366" cy="262001"/>
            </a:xfrm>
            <a:custGeom>
              <a:avLst/>
              <a:gdLst/>
              <a:ahLst/>
              <a:cxnLst/>
              <a:rect l="l" t="t" r="r" b="b"/>
              <a:pathLst>
                <a:path w="388366" h="262001">
                  <a:moveTo>
                    <a:pt x="232283" y="0"/>
                  </a:moveTo>
                  <a:cubicBezTo>
                    <a:pt x="288163" y="0"/>
                    <a:pt x="328422" y="35687"/>
                    <a:pt x="348488" y="78867"/>
                  </a:cubicBezTo>
                  <a:cubicBezTo>
                    <a:pt x="388366" y="148590"/>
                    <a:pt x="365125" y="244856"/>
                    <a:pt x="265430" y="261493"/>
                  </a:cubicBezTo>
                  <a:cubicBezTo>
                    <a:pt x="262509" y="261874"/>
                    <a:pt x="259334" y="262001"/>
                    <a:pt x="255905" y="262001"/>
                  </a:cubicBezTo>
                  <a:cubicBezTo>
                    <a:pt x="174371" y="262001"/>
                    <a:pt x="0" y="148463"/>
                    <a:pt x="83058" y="65659"/>
                  </a:cubicBezTo>
                  <a:cubicBezTo>
                    <a:pt x="109474" y="39116"/>
                    <a:pt x="165862" y="12446"/>
                    <a:pt x="205740" y="2540"/>
                  </a:cubicBezTo>
                  <a:cubicBezTo>
                    <a:pt x="215011" y="762"/>
                    <a:pt x="223901" y="0"/>
                    <a:pt x="232283" y="0"/>
                  </a:cubicBezTo>
                  <a:close/>
                </a:path>
              </a:pathLst>
            </a:custGeom>
            <a:solidFill>
              <a:srgbClr val="666666">
                <a:alpha val="71373"/>
              </a:srgbClr>
            </a:solidFill>
          </p:spPr>
        </p:sp>
      </p:grpSp>
      <p:grpSp>
        <p:nvGrpSpPr>
          <p:cNvPr id="146" name="Group 146"/>
          <p:cNvGrpSpPr/>
          <p:nvPr/>
        </p:nvGrpSpPr>
        <p:grpSpPr>
          <a:xfrm>
            <a:off x="5022842" y="9584416"/>
            <a:ext cx="229170" cy="219902"/>
            <a:chOff x="0" y="0"/>
            <a:chExt cx="305560" cy="293203"/>
          </a:xfrm>
        </p:grpSpPr>
        <p:sp>
          <p:nvSpPr>
            <p:cNvPr id="147" name="Freeform 147"/>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666666">
                <a:alpha val="71373"/>
              </a:srgbClr>
            </a:solidFill>
          </p:spPr>
        </p:sp>
      </p:grpSp>
      <p:sp>
        <p:nvSpPr>
          <p:cNvPr id="148" name="Freeform 148"/>
          <p:cNvSpPr/>
          <p:nvPr/>
        </p:nvSpPr>
        <p:spPr>
          <a:xfrm>
            <a:off x="1755250" y="-5381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9" name="Freeform 149"/>
          <p:cNvSpPr/>
          <p:nvPr/>
        </p:nvSpPr>
        <p:spPr>
          <a:xfrm rot="5400000">
            <a:off x="-955000" y="111961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5"/>
            <a:stretch>
              <a:fillRect/>
            </a:stretch>
          </a:blipFill>
        </p:spPr>
      </p:sp>
      <p:sp>
        <p:nvSpPr>
          <p:cNvPr id="150" name="Freeform 150"/>
          <p:cNvSpPr/>
          <p:nvPr/>
        </p:nvSpPr>
        <p:spPr>
          <a:xfrm rot="-5400000">
            <a:off x="16391458" y="820827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6"/>
            <a:stretch>
              <a:fillRect/>
            </a:stretch>
          </a:blipFill>
        </p:spPr>
      </p:sp>
      <p:sp>
        <p:nvSpPr>
          <p:cNvPr id="151" name="Freeform 151"/>
          <p:cNvSpPr/>
          <p:nvPr/>
        </p:nvSpPr>
        <p:spPr>
          <a:xfrm flipH="1">
            <a:off x="15263600" y="0"/>
            <a:ext cx="2908300" cy="2824702"/>
          </a:xfrm>
          <a:custGeom>
            <a:avLst/>
            <a:gdLst/>
            <a:ahLst/>
            <a:cxnLst/>
            <a:rect l="l" t="t" r="r" b="b"/>
            <a:pathLst>
              <a:path w="2908300" h="2824702">
                <a:moveTo>
                  <a:pt x="2908300" y="0"/>
                </a:moveTo>
                <a:lnTo>
                  <a:pt x="0" y="0"/>
                </a:lnTo>
                <a:lnTo>
                  <a:pt x="0" y="2824702"/>
                </a:lnTo>
                <a:lnTo>
                  <a:pt x="2908300" y="2824702"/>
                </a:lnTo>
                <a:lnTo>
                  <a:pt x="2908300" y="0"/>
                </a:lnTo>
                <a:close/>
              </a:path>
            </a:pathLst>
          </a:custGeom>
          <a:blipFill>
            <a:blip r:embed="rId7"/>
            <a:stretch>
              <a:fillRect t="-14979"/>
            </a:stretch>
          </a:blipFill>
        </p:spPr>
      </p:sp>
      <p:sp>
        <p:nvSpPr>
          <p:cNvPr id="152" name="Freeform 152"/>
          <p:cNvSpPr/>
          <p:nvPr/>
        </p:nvSpPr>
        <p:spPr>
          <a:xfrm>
            <a:off x="15590150" y="4069050"/>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3" name="Freeform 153"/>
          <p:cNvSpPr/>
          <p:nvPr/>
        </p:nvSpPr>
        <p:spPr>
          <a:xfrm>
            <a:off x="14228216" y="83214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4" name="Freeform 154"/>
          <p:cNvSpPr/>
          <p:nvPr/>
        </p:nvSpPr>
        <p:spPr>
          <a:xfrm>
            <a:off x="5161686" y="561039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5" name="AutoShape 155"/>
          <p:cNvSpPr/>
          <p:nvPr/>
        </p:nvSpPr>
        <p:spPr>
          <a:xfrm rot="68605">
            <a:off x="8231860" y="8975225"/>
            <a:ext cx="1909280" cy="0"/>
          </a:xfrm>
          <a:prstGeom prst="line">
            <a:avLst/>
          </a:prstGeom>
          <a:ln w="19050" cap="rnd">
            <a:solidFill>
              <a:srgbClr val="FFFFFF"/>
            </a:solidFill>
            <a:prstDash val="solid"/>
            <a:headEnd type="none" w="sm" len="sm"/>
            <a:tailEnd type="none" w="sm" len="sm"/>
          </a:ln>
        </p:spPr>
      </p:sp>
      <p:sp>
        <p:nvSpPr>
          <p:cNvPr id="156" name="Freeform 156"/>
          <p:cNvSpPr/>
          <p:nvPr/>
        </p:nvSpPr>
        <p:spPr>
          <a:xfrm>
            <a:off x="12288704" y="18822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7" name="Freeform 157"/>
          <p:cNvSpPr/>
          <p:nvPr/>
        </p:nvSpPr>
        <p:spPr>
          <a:xfrm>
            <a:off x="1387701" y="2080201"/>
            <a:ext cx="15499298" cy="6581969"/>
          </a:xfrm>
          <a:custGeom>
            <a:avLst/>
            <a:gdLst/>
            <a:ahLst/>
            <a:cxnLst/>
            <a:rect l="l" t="t" r="r" b="b"/>
            <a:pathLst>
              <a:path w="15499298" h="6581969">
                <a:moveTo>
                  <a:pt x="0" y="0"/>
                </a:moveTo>
                <a:lnTo>
                  <a:pt x="15499298" y="0"/>
                </a:lnTo>
                <a:lnTo>
                  <a:pt x="15499298" y="6581969"/>
                </a:lnTo>
                <a:lnTo>
                  <a:pt x="0" y="6581969"/>
                </a:lnTo>
                <a:lnTo>
                  <a:pt x="0" y="0"/>
                </a:lnTo>
                <a:close/>
              </a:path>
            </a:pathLst>
          </a:custGeom>
          <a:blipFill>
            <a:blip r:embed="rId16"/>
            <a:stretch>
              <a:fillRect t="-3951" b="-2875"/>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3654" y="7627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696200" y="7666402"/>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5"/>
            <a:stretch>
              <a:fillRect/>
            </a:stretch>
          </a:blipFill>
        </p:spPr>
      </p:sp>
      <p:sp>
        <p:nvSpPr>
          <p:cNvPr id="4" name="Freeform 4"/>
          <p:cNvSpPr/>
          <p:nvPr/>
        </p:nvSpPr>
        <p:spPr>
          <a:xfrm rot="-10800000">
            <a:off x="401650" y="1471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6"/>
            <a:stretch>
              <a:fillRect/>
            </a:stretch>
          </a:blipFill>
        </p:spPr>
      </p:sp>
      <p:sp>
        <p:nvSpPr>
          <p:cNvPr id="5" name="Freeform 5"/>
          <p:cNvSpPr/>
          <p:nvPr/>
        </p:nvSpPr>
        <p:spPr>
          <a:xfrm rot="-5400000">
            <a:off x="16391358" y="839422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7"/>
            <a:stretch>
              <a:fillRect/>
            </a:stretch>
          </a:blipFill>
        </p:spPr>
      </p:sp>
      <p:sp>
        <p:nvSpPr>
          <p:cNvPr id="6" name="Freeform 6"/>
          <p:cNvSpPr/>
          <p:nvPr/>
        </p:nvSpPr>
        <p:spPr>
          <a:xfrm>
            <a:off x="0" y="148224"/>
            <a:ext cx="18092106" cy="9757648"/>
          </a:xfrm>
          <a:custGeom>
            <a:avLst/>
            <a:gdLst/>
            <a:ahLst/>
            <a:cxnLst/>
            <a:rect l="l" t="t" r="r" b="b"/>
            <a:pathLst>
              <a:path w="18092106" h="9757648">
                <a:moveTo>
                  <a:pt x="0" y="0"/>
                </a:moveTo>
                <a:lnTo>
                  <a:pt x="18092106" y="0"/>
                </a:lnTo>
                <a:lnTo>
                  <a:pt x="18092106" y="9757648"/>
                </a:lnTo>
                <a:lnTo>
                  <a:pt x="0" y="9757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AutoShape 7"/>
          <p:cNvSpPr/>
          <p:nvPr/>
        </p:nvSpPr>
        <p:spPr>
          <a:xfrm rot="106543">
            <a:off x="12106800" y="3847775"/>
            <a:ext cx="1248900" cy="0"/>
          </a:xfrm>
          <a:prstGeom prst="line">
            <a:avLst/>
          </a:prstGeom>
          <a:ln w="19050" cap="rnd">
            <a:solidFill>
              <a:srgbClr val="37373B"/>
            </a:solidFill>
            <a:prstDash val="solid"/>
            <a:headEnd type="none" w="sm" len="sm"/>
            <a:tailEnd type="none" w="sm" len="sm"/>
          </a:ln>
        </p:spPr>
      </p:sp>
      <p:sp>
        <p:nvSpPr>
          <p:cNvPr id="8" name="AutoShape 8"/>
          <p:cNvSpPr/>
          <p:nvPr/>
        </p:nvSpPr>
        <p:spPr>
          <a:xfrm rot="82970">
            <a:off x="11776786" y="4609875"/>
            <a:ext cx="1578760" cy="0"/>
          </a:xfrm>
          <a:prstGeom prst="line">
            <a:avLst/>
          </a:prstGeom>
          <a:ln w="19050" cap="rnd">
            <a:solidFill>
              <a:srgbClr val="37373B"/>
            </a:solidFill>
            <a:prstDash val="solid"/>
            <a:headEnd type="none" w="sm" len="sm"/>
            <a:tailEnd type="none" w="sm" len="sm"/>
          </a:ln>
        </p:spPr>
      </p:sp>
      <p:sp>
        <p:nvSpPr>
          <p:cNvPr id="9" name="AutoShape 9"/>
          <p:cNvSpPr/>
          <p:nvPr/>
        </p:nvSpPr>
        <p:spPr>
          <a:xfrm rot="75120">
            <a:off x="11518910" y="7353075"/>
            <a:ext cx="1743716" cy="0"/>
          </a:xfrm>
          <a:prstGeom prst="line">
            <a:avLst/>
          </a:prstGeom>
          <a:ln w="19050" cap="rnd">
            <a:solidFill>
              <a:srgbClr val="37373B"/>
            </a:solidFill>
            <a:prstDash val="solid"/>
            <a:headEnd type="none" w="sm" len="sm"/>
            <a:tailEnd type="none" w="sm" len="sm"/>
          </a:ln>
        </p:spPr>
      </p:sp>
      <p:sp>
        <p:nvSpPr>
          <p:cNvPr id="10" name="AutoShape 10"/>
          <p:cNvSpPr/>
          <p:nvPr/>
        </p:nvSpPr>
        <p:spPr>
          <a:xfrm rot="92222">
            <a:off x="11829808" y="8115075"/>
            <a:ext cx="1420411" cy="0"/>
          </a:xfrm>
          <a:prstGeom prst="line">
            <a:avLst/>
          </a:prstGeom>
          <a:ln w="19050" cap="rnd">
            <a:solidFill>
              <a:srgbClr val="37373B"/>
            </a:solidFill>
            <a:prstDash val="solid"/>
            <a:headEnd type="none" w="sm" len="sm"/>
            <a:tailEnd type="none" w="sm" len="sm"/>
          </a:ln>
        </p:spPr>
      </p:sp>
      <p:sp>
        <p:nvSpPr>
          <p:cNvPr id="11" name="Freeform 11"/>
          <p:cNvSpPr/>
          <p:nvPr/>
        </p:nvSpPr>
        <p:spPr>
          <a:xfrm>
            <a:off x="2040736" y="3049968"/>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7383416" y="806209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13" name="Table 13"/>
          <p:cNvGraphicFramePr>
            <a:graphicFrameLocks noGrp="1"/>
          </p:cNvGraphicFramePr>
          <p:nvPr/>
        </p:nvGraphicFramePr>
        <p:xfrm>
          <a:off x="2119168" y="503875"/>
          <a:ext cx="17259300" cy="2879498"/>
        </p:xfrm>
        <a:graphic>
          <a:graphicData uri="http://schemas.openxmlformats.org/drawingml/2006/table">
            <a:tbl>
              <a:tblPr/>
              <a:tblGrid>
                <a:gridCol w="555203">
                  <a:extLst>
                    <a:ext uri="{9D8B030D-6E8A-4147-A177-3AD203B41FA5}">
                      <a16:colId xmlns:a16="http://schemas.microsoft.com/office/drawing/2014/main" val="20000"/>
                    </a:ext>
                  </a:extLst>
                </a:gridCol>
                <a:gridCol w="555203">
                  <a:extLst>
                    <a:ext uri="{9D8B030D-6E8A-4147-A177-3AD203B41FA5}">
                      <a16:colId xmlns:a16="http://schemas.microsoft.com/office/drawing/2014/main" val="20001"/>
                    </a:ext>
                  </a:extLst>
                </a:gridCol>
                <a:gridCol w="555203">
                  <a:extLst>
                    <a:ext uri="{9D8B030D-6E8A-4147-A177-3AD203B41FA5}">
                      <a16:colId xmlns:a16="http://schemas.microsoft.com/office/drawing/2014/main" val="20002"/>
                    </a:ext>
                  </a:extLst>
                </a:gridCol>
                <a:gridCol w="555203">
                  <a:extLst>
                    <a:ext uri="{9D8B030D-6E8A-4147-A177-3AD203B41FA5}">
                      <a16:colId xmlns:a16="http://schemas.microsoft.com/office/drawing/2014/main" val="20003"/>
                    </a:ext>
                  </a:extLst>
                </a:gridCol>
                <a:gridCol w="555203">
                  <a:extLst>
                    <a:ext uri="{9D8B030D-6E8A-4147-A177-3AD203B41FA5}">
                      <a16:colId xmlns:a16="http://schemas.microsoft.com/office/drawing/2014/main" val="20004"/>
                    </a:ext>
                  </a:extLst>
                </a:gridCol>
                <a:gridCol w="555203">
                  <a:extLst>
                    <a:ext uri="{9D8B030D-6E8A-4147-A177-3AD203B41FA5}">
                      <a16:colId xmlns:a16="http://schemas.microsoft.com/office/drawing/2014/main" val="20005"/>
                    </a:ext>
                  </a:extLst>
                </a:gridCol>
                <a:gridCol w="555203">
                  <a:extLst>
                    <a:ext uri="{9D8B030D-6E8A-4147-A177-3AD203B41FA5}">
                      <a16:colId xmlns:a16="http://schemas.microsoft.com/office/drawing/2014/main" val="20006"/>
                    </a:ext>
                  </a:extLst>
                </a:gridCol>
                <a:gridCol w="555203">
                  <a:extLst>
                    <a:ext uri="{9D8B030D-6E8A-4147-A177-3AD203B41FA5}">
                      <a16:colId xmlns:a16="http://schemas.microsoft.com/office/drawing/2014/main" val="20007"/>
                    </a:ext>
                  </a:extLst>
                </a:gridCol>
                <a:gridCol w="555203">
                  <a:extLst>
                    <a:ext uri="{9D8B030D-6E8A-4147-A177-3AD203B41FA5}">
                      <a16:colId xmlns:a16="http://schemas.microsoft.com/office/drawing/2014/main" val="20008"/>
                    </a:ext>
                  </a:extLst>
                </a:gridCol>
                <a:gridCol w="555203">
                  <a:extLst>
                    <a:ext uri="{9D8B030D-6E8A-4147-A177-3AD203B41FA5}">
                      <a16:colId xmlns:a16="http://schemas.microsoft.com/office/drawing/2014/main" val="20009"/>
                    </a:ext>
                  </a:extLst>
                </a:gridCol>
                <a:gridCol w="555203">
                  <a:extLst>
                    <a:ext uri="{9D8B030D-6E8A-4147-A177-3AD203B41FA5}">
                      <a16:colId xmlns:a16="http://schemas.microsoft.com/office/drawing/2014/main" val="20010"/>
                    </a:ext>
                  </a:extLst>
                </a:gridCol>
                <a:gridCol w="555203">
                  <a:extLst>
                    <a:ext uri="{9D8B030D-6E8A-4147-A177-3AD203B41FA5}">
                      <a16:colId xmlns:a16="http://schemas.microsoft.com/office/drawing/2014/main" val="20011"/>
                    </a:ext>
                  </a:extLst>
                </a:gridCol>
                <a:gridCol w="555203">
                  <a:extLst>
                    <a:ext uri="{9D8B030D-6E8A-4147-A177-3AD203B41FA5}">
                      <a16:colId xmlns:a16="http://schemas.microsoft.com/office/drawing/2014/main" val="20012"/>
                    </a:ext>
                  </a:extLst>
                </a:gridCol>
                <a:gridCol w="555203">
                  <a:extLst>
                    <a:ext uri="{9D8B030D-6E8A-4147-A177-3AD203B41FA5}">
                      <a16:colId xmlns:a16="http://schemas.microsoft.com/office/drawing/2014/main" val="20013"/>
                    </a:ext>
                  </a:extLst>
                </a:gridCol>
                <a:gridCol w="555203">
                  <a:extLst>
                    <a:ext uri="{9D8B030D-6E8A-4147-A177-3AD203B41FA5}">
                      <a16:colId xmlns:a16="http://schemas.microsoft.com/office/drawing/2014/main" val="20014"/>
                    </a:ext>
                  </a:extLst>
                </a:gridCol>
                <a:gridCol w="555203">
                  <a:extLst>
                    <a:ext uri="{9D8B030D-6E8A-4147-A177-3AD203B41FA5}">
                      <a16:colId xmlns:a16="http://schemas.microsoft.com/office/drawing/2014/main" val="20015"/>
                    </a:ext>
                  </a:extLst>
                </a:gridCol>
                <a:gridCol w="555203">
                  <a:extLst>
                    <a:ext uri="{9D8B030D-6E8A-4147-A177-3AD203B41FA5}">
                      <a16:colId xmlns:a16="http://schemas.microsoft.com/office/drawing/2014/main" val="20016"/>
                    </a:ext>
                  </a:extLst>
                </a:gridCol>
                <a:gridCol w="555203">
                  <a:extLst>
                    <a:ext uri="{9D8B030D-6E8A-4147-A177-3AD203B41FA5}">
                      <a16:colId xmlns:a16="http://schemas.microsoft.com/office/drawing/2014/main" val="20017"/>
                    </a:ext>
                  </a:extLst>
                </a:gridCol>
                <a:gridCol w="555203">
                  <a:extLst>
                    <a:ext uri="{9D8B030D-6E8A-4147-A177-3AD203B41FA5}">
                      <a16:colId xmlns:a16="http://schemas.microsoft.com/office/drawing/2014/main" val="20018"/>
                    </a:ext>
                  </a:extLst>
                </a:gridCol>
                <a:gridCol w="555203">
                  <a:extLst>
                    <a:ext uri="{9D8B030D-6E8A-4147-A177-3AD203B41FA5}">
                      <a16:colId xmlns:a16="http://schemas.microsoft.com/office/drawing/2014/main" val="20019"/>
                    </a:ext>
                  </a:extLst>
                </a:gridCol>
                <a:gridCol w="555203">
                  <a:extLst>
                    <a:ext uri="{9D8B030D-6E8A-4147-A177-3AD203B41FA5}">
                      <a16:colId xmlns:a16="http://schemas.microsoft.com/office/drawing/2014/main" val="20020"/>
                    </a:ext>
                  </a:extLst>
                </a:gridCol>
                <a:gridCol w="555203">
                  <a:extLst>
                    <a:ext uri="{9D8B030D-6E8A-4147-A177-3AD203B41FA5}">
                      <a16:colId xmlns:a16="http://schemas.microsoft.com/office/drawing/2014/main" val="20021"/>
                    </a:ext>
                  </a:extLst>
                </a:gridCol>
                <a:gridCol w="5044825">
                  <a:extLst>
                    <a:ext uri="{9D8B030D-6E8A-4147-A177-3AD203B41FA5}">
                      <a16:colId xmlns:a16="http://schemas.microsoft.com/office/drawing/2014/main" val="20022"/>
                    </a:ext>
                  </a:extLst>
                </a:gridCol>
              </a:tblGrid>
              <a:tr h="1576678">
                <a:tc gridSpan="23">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  How much money did we make this year? Can we identify any seasonality in the sales?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Freeform 14"/>
          <p:cNvSpPr/>
          <p:nvPr/>
        </p:nvSpPr>
        <p:spPr>
          <a:xfrm>
            <a:off x="565757" y="3734607"/>
            <a:ext cx="14304728" cy="6265438"/>
          </a:xfrm>
          <a:custGeom>
            <a:avLst/>
            <a:gdLst/>
            <a:ahLst/>
            <a:cxnLst/>
            <a:rect l="l" t="t" r="r" b="b"/>
            <a:pathLst>
              <a:path w="14304728" h="6265438">
                <a:moveTo>
                  <a:pt x="0" y="0"/>
                </a:moveTo>
                <a:lnTo>
                  <a:pt x="14304729" y="0"/>
                </a:lnTo>
                <a:lnTo>
                  <a:pt x="14304729" y="6265438"/>
                </a:lnTo>
                <a:lnTo>
                  <a:pt x="0" y="6265438"/>
                </a:lnTo>
                <a:lnTo>
                  <a:pt x="0" y="0"/>
                </a:lnTo>
                <a:close/>
              </a:path>
            </a:pathLst>
          </a:custGeom>
          <a:blipFill>
            <a:blip r:embed="rId1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7433"/>
        </a:solidFill>
        <a:effectLst/>
      </p:bgPr>
    </p:bg>
    <p:spTree>
      <p:nvGrpSpPr>
        <p:cNvPr id="1" name=""/>
        <p:cNvGrpSpPr/>
        <p:nvPr/>
      </p:nvGrpSpPr>
      <p:grpSpPr>
        <a:xfrm>
          <a:off x="0" y="0"/>
          <a:ext cx="0" cy="0"/>
          <a:chOff x="0" y="0"/>
          <a:chExt cx="0" cy="0"/>
        </a:xfrm>
      </p:grpSpPr>
      <p:grpSp>
        <p:nvGrpSpPr>
          <p:cNvPr id="2" name="Group 2"/>
          <p:cNvGrpSpPr/>
          <p:nvPr/>
        </p:nvGrpSpPr>
        <p:grpSpPr>
          <a:xfrm>
            <a:off x="8643244" y="6300208"/>
            <a:ext cx="240228" cy="215398"/>
            <a:chOff x="0" y="0"/>
            <a:chExt cx="320304" cy="287197"/>
          </a:xfrm>
        </p:grpSpPr>
        <p:sp>
          <p:nvSpPr>
            <p:cNvPr id="3" name="Freeform 3"/>
            <p:cNvSpPr/>
            <p:nvPr/>
          </p:nvSpPr>
          <p:spPr>
            <a:xfrm>
              <a:off x="0" y="127"/>
              <a:ext cx="320421" cy="287020"/>
            </a:xfrm>
            <a:custGeom>
              <a:avLst/>
              <a:gdLst/>
              <a:ahLst/>
              <a:cxnLst/>
              <a:rect l="l" t="t" r="r" b="b"/>
              <a:pathLst>
                <a:path w="320421" h="287020">
                  <a:moveTo>
                    <a:pt x="130810" y="0"/>
                  </a:moveTo>
                  <a:cubicBezTo>
                    <a:pt x="125857" y="0"/>
                    <a:pt x="121539" y="254"/>
                    <a:pt x="117856" y="889"/>
                  </a:cubicBezTo>
                  <a:cubicBezTo>
                    <a:pt x="114427" y="889"/>
                    <a:pt x="104521" y="7493"/>
                    <a:pt x="104521" y="7493"/>
                  </a:cubicBezTo>
                  <a:cubicBezTo>
                    <a:pt x="74676" y="57277"/>
                    <a:pt x="31496" y="117094"/>
                    <a:pt x="18288" y="173482"/>
                  </a:cubicBezTo>
                  <a:cubicBezTo>
                    <a:pt x="0" y="257302"/>
                    <a:pt x="46736" y="287020"/>
                    <a:pt x="104648" y="287020"/>
                  </a:cubicBezTo>
                  <a:cubicBezTo>
                    <a:pt x="152400" y="287020"/>
                    <a:pt x="207645" y="266827"/>
                    <a:pt x="240665" y="239903"/>
                  </a:cubicBezTo>
                  <a:cubicBezTo>
                    <a:pt x="280543" y="209931"/>
                    <a:pt x="320421" y="110363"/>
                    <a:pt x="297180" y="67310"/>
                  </a:cubicBezTo>
                  <a:cubicBezTo>
                    <a:pt x="275971" y="28194"/>
                    <a:pt x="178562" y="0"/>
                    <a:pt x="130810" y="0"/>
                  </a:cubicBezTo>
                  <a:close/>
                </a:path>
              </a:pathLst>
            </a:custGeom>
            <a:solidFill>
              <a:srgbClr val="F6AF89"/>
            </a:solidFill>
          </p:spPr>
        </p:sp>
      </p:grpSp>
      <p:grpSp>
        <p:nvGrpSpPr>
          <p:cNvPr id="4" name="Group 4"/>
          <p:cNvGrpSpPr/>
          <p:nvPr/>
        </p:nvGrpSpPr>
        <p:grpSpPr>
          <a:xfrm>
            <a:off x="16735322" y="2743502"/>
            <a:ext cx="221634" cy="193530"/>
            <a:chOff x="0" y="0"/>
            <a:chExt cx="295512" cy="258040"/>
          </a:xfrm>
        </p:grpSpPr>
        <p:sp>
          <p:nvSpPr>
            <p:cNvPr id="5" name="Freeform 5"/>
            <p:cNvSpPr/>
            <p:nvPr/>
          </p:nvSpPr>
          <p:spPr>
            <a:xfrm>
              <a:off x="0" y="127"/>
              <a:ext cx="295402" cy="257937"/>
            </a:xfrm>
            <a:custGeom>
              <a:avLst/>
              <a:gdLst/>
              <a:ahLst/>
              <a:cxnLst/>
              <a:rect l="l" t="t" r="r" b="b"/>
              <a:pathLst>
                <a:path w="295402" h="257937">
                  <a:moveTo>
                    <a:pt x="162306" y="0"/>
                  </a:moveTo>
                  <a:cubicBezTo>
                    <a:pt x="121031" y="0"/>
                    <a:pt x="75946" y="17018"/>
                    <a:pt x="33147" y="51181"/>
                  </a:cubicBezTo>
                  <a:cubicBezTo>
                    <a:pt x="19939" y="61087"/>
                    <a:pt x="13335" y="71120"/>
                    <a:pt x="6604" y="84455"/>
                  </a:cubicBezTo>
                  <a:cubicBezTo>
                    <a:pt x="0" y="104267"/>
                    <a:pt x="6604" y="130810"/>
                    <a:pt x="23241" y="150622"/>
                  </a:cubicBezTo>
                  <a:cubicBezTo>
                    <a:pt x="53213" y="187198"/>
                    <a:pt x="106299" y="233553"/>
                    <a:pt x="149352" y="256921"/>
                  </a:cubicBezTo>
                  <a:cubicBezTo>
                    <a:pt x="151003" y="257556"/>
                    <a:pt x="153035" y="257937"/>
                    <a:pt x="155448" y="257937"/>
                  </a:cubicBezTo>
                  <a:cubicBezTo>
                    <a:pt x="190500" y="257937"/>
                    <a:pt x="295402" y="191643"/>
                    <a:pt x="295402" y="157353"/>
                  </a:cubicBezTo>
                  <a:cubicBezTo>
                    <a:pt x="295402" y="67818"/>
                    <a:pt x="245618" y="14605"/>
                    <a:pt x="182499" y="1397"/>
                  </a:cubicBezTo>
                  <a:cubicBezTo>
                    <a:pt x="175895" y="381"/>
                    <a:pt x="169037" y="0"/>
                    <a:pt x="162179" y="0"/>
                  </a:cubicBezTo>
                  <a:close/>
                </a:path>
              </a:pathLst>
            </a:custGeom>
            <a:solidFill>
              <a:srgbClr val="F6AF89"/>
            </a:solidFill>
          </p:spPr>
        </p:sp>
      </p:grpSp>
      <p:grpSp>
        <p:nvGrpSpPr>
          <p:cNvPr id="6" name="Group 6"/>
          <p:cNvGrpSpPr/>
          <p:nvPr/>
        </p:nvGrpSpPr>
        <p:grpSpPr>
          <a:xfrm>
            <a:off x="6446118" y="14"/>
            <a:ext cx="239080" cy="201556"/>
            <a:chOff x="0" y="0"/>
            <a:chExt cx="318773" cy="268741"/>
          </a:xfrm>
        </p:grpSpPr>
        <p:sp>
          <p:nvSpPr>
            <p:cNvPr id="7" name="Freeform 7"/>
            <p:cNvSpPr/>
            <p:nvPr/>
          </p:nvSpPr>
          <p:spPr>
            <a:xfrm>
              <a:off x="0" y="127"/>
              <a:ext cx="318643" cy="268478"/>
            </a:xfrm>
            <a:custGeom>
              <a:avLst/>
              <a:gdLst/>
              <a:ahLst/>
              <a:cxnLst/>
              <a:rect l="l" t="t" r="r" b="b"/>
              <a:pathLst>
                <a:path w="318643" h="268478">
                  <a:moveTo>
                    <a:pt x="159385" y="0"/>
                  </a:moveTo>
                  <a:cubicBezTo>
                    <a:pt x="108077" y="0"/>
                    <a:pt x="53213" y="25019"/>
                    <a:pt x="6604" y="75692"/>
                  </a:cubicBezTo>
                  <a:lnTo>
                    <a:pt x="0" y="89027"/>
                  </a:lnTo>
                  <a:cubicBezTo>
                    <a:pt x="6477" y="166243"/>
                    <a:pt x="53467" y="268478"/>
                    <a:pt x="141224" y="268478"/>
                  </a:cubicBezTo>
                  <a:cubicBezTo>
                    <a:pt x="143891" y="268478"/>
                    <a:pt x="146685" y="268351"/>
                    <a:pt x="149352" y="268097"/>
                  </a:cubicBezTo>
                  <a:cubicBezTo>
                    <a:pt x="212471" y="258191"/>
                    <a:pt x="298704" y="195199"/>
                    <a:pt x="318643" y="135382"/>
                  </a:cubicBezTo>
                  <a:cubicBezTo>
                    <a:pt x="291846" y="45720"/>
                    <a:pt x="228981" y="0"/>
                    <a:pt x="159385" y="0"/>
                  </a:cubicBezTo>
                  <a:close/>
                </a:path>
              </a:pathLst>
            </a:custGeom>
            <a:solidFill>
              <a:srgbClr val="F6AF89"/>
            </a:solidFill>
          </p:spPr>
        </p:sp>
      </p:grpSp>
      <p:grpSp>
        <p:nvGrpSpPr>
          <p:cNvPr id="8" name="Group 8"/>
          <p:cNvGrpSpPr/>
          <p:nvPr/>
        </p:nvGrpSpPr>
        <p:grpSpPr>
          <a:xfrm>
            <a:off x="4082396" y="8731660"/>
            <a:ext cx="214182" cy="187142"/>
            <a:chOff x="0" y="0"/>
            <a:chExt cx="285576" cy="249523"/>
          </a:xfrm>
        </p:grpSpPr>
        <p:sp>
          <p:nvSpPr>
            <p:cNvPr id="9" name="Freeform 9"/>
            <p:cNvSpPr/>
            <p:nvPr/>
          </p:nvSpPr>
          <p:spPr>
            <a:xfrm>
              <a:off x="127" y="127"/>
              <a:ext cx="285496" cy="249301"/>
            </a:xfrm>
            <a:custGeom>
              <a:avLst/>
              <a:gdLst/>
              <a:ahLst/>
              <a:cxnLst/>
              <a:rect l="l" t="t" r="r" b="b"/>
              <a:pathLst>
                <a:path w="285496" h="249301">
                  <a:moveTo>
                    <a:pt x="97917" y="0"/>
                  </a:moveTo>
                  <a:cubicBezTo>
                    <a:pt x="68453" y="0"/>
                    <a:pt x="40386" y="5969"/>
                    <a:pt x="23241" y="21590"/>
                  </a:cubicBezTo>
                  <a:lnTo>
                    <a:pt x="9906" y="48133"/>
                  </a:lnTo>
                  <a:cubicBezTo>
                    <a:pt x="0" y="68072"/>
                    <a:pt x="6604" y="97917"/>
                    <a:pt x="9906" y="121158"/>
                  </a:cubicBezTo>
                  <a:cubicBezTo>
                    <a:pt x="16510" y="147701"/>
                    <a:pt x="9906" y="207391"/>
                    <a:pt x="23241" y="224028"/>
                  </a:cubicBezTo>
                  <a:cubicBezTo>
                    <a:pt x="29845" y="237363"/>
                    <a:pt x="89662" y="240665"/>
                    <a:pt x="106299" y="247269"/>
                  </a:cubicBezTo>
                  <a:cubicBezTo>
                    <a:pt x="119126" y="248539"/>
                    <a:pt x="131572" y="249301"/>
                    <a:pt x="143383" y="249301"/>
                  </a:cubicBezTo>
                  <a:cubicBezTo>
                    <a:pt x="192659" y="249301"/>
                    <a:pt x="232918" y="235712"/>
                    <a:pt x="262255" y="187452"/>
                  </a:cubicBezTo>
                  <a:cubicBezTo>
                    <a:pt x="285496" y="151003"/>
                    <a:pt x="222377" y="34925"/>
                    <a:pt x="189103" y="18288"/>
                  </a:cubicBezTo>
                  <a:cubicBezTo>
                    <a:pt x="166243" y="7747"/>
                    <a:pt x="131191" y="0"/>
                    <a:pt x="97917" y="0"/>
                  </a:cubicBezTo>
                  <a:close/>
                </a:path>
              </a:pathLst>
            </a:custGeom>
            <a:solidFill>
              <a:srgbClr val="F6AF89"/>
            </a:solidFill>
          </p:spPr>
        </p:sp>
      </p:grpSp>
      <p:grpSp>
        <p:nvGrpSpPr>
          <p:cNvPr id="10" name="Group 10"/>
          <p:cNvGrpSpPr/>
          <p:nvPr/>
        </p:nvGrpSpPr>
        <p:grpSpPr>
          <a:xfrm>
            <a:off x="5700238" y="6061708"/>
            <a:ext cx="253168" cy="170024"/>
            <a:chOff x="0" y="0"/>
            <a:chExt cx="337557" cy="226699"/>
          </a:xfrm>
        </p:grpSpPr>
        <p:sp>
          <p:nvSpPr>
            <p:cNvPr id="11" name="Freeform 11"/>
            <p:cNvSpPr/>
            <p:nvPr/>
          </p:nvSpPr>
          <p:spPr>
            <a:xfrm>
              <a:off x="0" y="0"/>
              <a:ext cx="337439" cy="226568"/>
            </a:xfrm>
            <a:custGeom>
              <a:avLst/>
              <a:gdLst/>
              <a:ahLst/>
              <a:cxnLst/>
              <a:rect l="l" t="t" r="r" b="b"/>
              <a:pathLst>
                <a:path w="337439" h="226568">
                  <a:moveTo>
                    <a:pt x="156718" y="0"/>
                  </a:moveTo>
                  <a:cubicBezTo>
                    <a:pt x="111760" y="0"/>
                    <a:pt x="65405" y="10922"/>
                    <a:pt x="42037" y="40132"/>
                  </a:cubicBezTo>
                  <a:cubicBezTo>
                    <a:pt x="32131" y="53467"/>
                    <a:pt x="25400" y="63500"/>
                    <a:pt x="25400" y="80010"/>
                  </a:cubicBezTo>
                  <a:cubicBezTo>
                    <a:pt x="0" y="168783"/>
                    <a:pt x="65786" y="226568"/>
                    <a:pt x="139827" y="226568"/>
                  </a:cubicBezTo>
                  <a:cubicBezTo>
                    <a:pt x="162560" y="226568"/>
                    <a:pt x="186055" y="221107"/>
                    <a:pt x="208026" y="209423"/>
                  </a:cubicBezTo>
                  <a:cubicBezTo>
                    <a:pt x="274447" y="172974"/>
                    <a:pt x="337439" y="50165"/>
                    <a:pt x="241300" y="13589"/>
                  </a:cubicBezTo>
                  <a:cubicBezTo>
                    <a:pt x="219329" y="5461"/>
                    <a:pt x="188214" y="0"/>
                    <a:pt x="156718" y="0"/>
                  </a:cubicBezTo>
                  <a:close/>
                </a:path>
              </a:pathLst>
            </a:custGeom>
            <a:solidFill>
              <a:srgbClr val="F6AF89"/>
            </a:solidFill>
          </p:spPr>
        </p:sp>
      </p:grpSp>
      <p:grpSp>
        <p:nvGrpSpPr>
          <p:cNvPr id="12" name="Group 12"/>
          <p:cNvGrpSpPr/>
          <p:nvPr/>
        </p:nvGrpSpPr>
        <p:grpSpPr>
          <a:xfrm>
            <a:off x="3405388" y="6280954"/>
            <a:ext cx="216720" cy="174692"/>
            <a:chOff x="0" y="0"/>
            <a:chExt cx="288960" cy="232923"/>
          </a:xfrm>
        </p:grpSpPr>
        <p:sp>
          <p:nvSpPr>
            <p:cNvPr id="13" name="Freeform 13"/>
            <p:cNvSpPr/>
            <p:nvPr/>
          </p:nvSpPr>
          <p:spPr>
            <a:xfrm>
              <a:off x="127" y="127"/>
              <a:ext cx="288671" cy="232791"/>
            </a:xfrm>
            <a:custGeom>
              <a:avLst/>
              <a:gdLst/>
              <a:ahLst/>
              <a:cxnLst/>
              <a:rect l="l" t="t" r="r" b="b"/>
              <a:pathLst>
                <a:path w="288671" h="232791">
                  <a:moveTo>
                    <a:pt x="122682" y="0"/>
                  </a:moveTo>
                  <a:cubicBezTo>
                    <a:pt x="86741" y="0"/>
                    <a:pt x="50038" y="5715"/>
                    <a:pt x="33147" y="26289"/>
                  </a:cubicBezTo>
                  <a:cubicBezTo>
                    <a:pt x="6604" y="79502"/>
                    <a:pt x="0" y="212217"/>
                    <a:pt x="69596" y="228727"/>
                  </a:cubicBezTo>
                  <a:cubicBezTo>
                    <a:pt x="80645" y="231521"/>
                    <a:pt x="92837" y="232791"/>
                    <a:pt x="105918" y="232791"/>
                  </a:cubicBezTo>
                  <a:cubicBezTo>
                    <a:pt x="155956" y="232791"/>
                    <a:pt x="217297" y="215392"/>
                    <a:pt x="262128" y="202184"/>
                  </a:cubicBezTo>
                  <a:cubicBezTo>
                    <a:pt x="288671" y="192278"/>
                    <a:pt x="245491" y="19685"/>
                    <a:pt x="195707" y="6350"/>
                  </a:cubicBezTo>
                  <a:cubicBezTo>
                    <a:pt x="178435" y="3429"/>
                    <a:pt x="150749" y="0"/>
                    <a:pt x="122682" y="0"/>
                  </a:cubicBezTo>
                  <a:close/>
                </a:path>
              </a:pathLst>
            </a:custGeom>
            <a:solidFill>
              <a:srgbClr val="F6AF89"/>
            </a:solidFill>
          </p:spPr>
        </p:sp>
      </p:grpSp>
      <p:grpSp>
        <p:nvGrpSpPr>
          <p:cNvPr id="14" name="Group 14"/>
          <p:cNvGrpSpPr/>
          <p:nvPr/>
        </p:nvGrpSpPr>
        <p:grpSpPr>
          <a:xfrm>
            <a:off x="2271396" y="2764698"/>
            <a:ext cx="224092" cy="184438"/>
            <a:chOff x="0" y="0"/>
            <a:chExt cx="298789" cy="245917"/>
          </a:xfrm>
        </p:grpSpPr>
        <p:sp>
          <p:nvSpPr>
            <p:cNvPr id="15" name="Freeform 15"/>
            <p:cNvSpPr/>
            <p:nvPr/>
          </p:nvSpPr>
          <p:spPr>
            <a:xfrm>
              <a:off x="0" y="0"/>
              <a:ext cx="298831" cy="245872"/>
            </a:xfrm>
            <a:custGeom>
              <a:avLst/>
              <a:gdLst/>
              <a:ahLst/>
              <a:cxnLst/>
              <a:rect l="l" t="t" r="r" b="b"/>
              <a:pathLst>
                <a:path w="298831" h="245872">
                  <a:moveTo>
                    <a:pt x="157226" y="0"/>
                  </a:moveTo>
                  <a:cubicBezTo>
                    <a:pt x="108712" y="0"/>
                    <a:pt x="48260" y="49530"/>
                    <a:pt x="23241" y="90170"/>
                  </a:cubicBezTo>
                  <a:cubicBezTo>
                    <a:pt x="3429" y="126746"/>
                    <a:pt x="0" y="173228"/>
                    <a:pt x="19939" y="206375"/>
                  </a:cubicBezTo>
                  <a:cubicBezTo>
                    <a:pt x="33147" y="226187"/>
                    <a:pt x="53086" y="239522"/>
                    <a:pt x="73025" y="242824"/>
                  </a:cubicBezTo>
                  <a:cubicBezTo>
                    <a:pt x="81915" y="244856"/>
                    <a:pt x="91186" y="245872"/>
                    <a:pt x="100711" y="245872"/>
                  </a:cubicBezTo>
                  <a:cubicBezTo>
                    <a:pt x="152527" y="245872"/>
                    <a:pt x="212598" y="218186"/>
                    <a:pt x="249047" y="193040"/>
                  </a:cubicBezTo>
                  <a:cubicBezTo>
                    <a:pt x="279019" y="173228"/>
                    <a:pt x="298831" y="93599"/>
                    <a:pt x="285496" y="76962"/>
                  </a:cubicBezTo>
                  <a:cubicBezTo>
                    <a:pt x="255651" y="43815"/>
                    <a:pt x="209169" y="10541"/>
                    <a:pt x="165989" y="635"/>
                  </a:cubicBezTo>
                  <a:cubicBezTo>
                    <a:pt x="163195" y="254"/>
                    <a:pt x="160147" y="0"/>
                    <a:pt x="157226" y="0"/>
                  </a:cubicBezTo>
                  <a:close/>
                </a:path>
              </a:pathLst>
            </a:custGeom>
            <a:solidFill>
              <a:srgbClr val="F6AF89"/>
            </a:solidFill>
          </p:spPr>
        </p:sp>
      </p:grpSp>
      <p:grpSp>
        <p:nvGrpSpPr>
          <p:cNvPr id="16" name="Group 16"/>
          <p:cNvGrpSpPr/>
          <p:nvPr/>
        </p:nvGrpSpPr>
        <p:grpSpPr>
          <a:xfrm>
            <a:off x="8063796" y="5811242"/>
            <a:ext cx="189282" cy="191400"/>
            <a:chOff x="0" y="0"/>
            <a:chExt cx="252376" cy="255200"/>
          </a:xfrm>
        </p:grpSpPr>
        <p:sp>
          <p:nvSpPr>
            <p:cNvPr id="17" name="Freeform 17"/>
            <p:cNvSpPr/>
            <p:nvPr/>
          </p:nvSpPr>
          <p:spPr>
            <a:xfrm>
              <a:off x="0" y="0"/>
              <a:ext cx="252476" cy="255270"/>
            </a:xfrm>
            <a:custGeom>
              <a:avLst/>
              <a:gdLst/>
              <a:ahLst/>
              <a:cxnLst/>
              <a:rect l="l" t="t" r="r" b="b"/>
              <a:pathLst>
                <a:path w="252476" h="255270">
                  <a:moveTo>
                    <a:pt x="168529" y="0"/>
                  </a:moveTo>
                  <a:cubicBezTo>
                    <a:pt x="141478" y="0"/>
                    <a:pt x="110871" y="14859"/>
                    <a:pt x="83058" y="28702"/>
                  </a:cubicBezTo>
                  <a:cubicBezTo>
                    <a:pt x="36576" y="48641"/>
                    <a:pt x="0" y="81915"/>
                    <a:pt x="3429" y="135001"/>
                  </a:cubicBezTo>
                  <a:cubicBezTo>
                    <a:pt x="10541" y="217932"/>
                    <a:pt x="31115" y="255270"/>
                    <a:pt x="85979" y="255270"/>
                  </a:cubicBezTo>
                  <a:cubicBezTo>
                    <a:pt x="107823" y="255270"/>
                    <a:pt x="135255" y="249301"/>
                    <a:pt x="169418" y="237871"/>
                  </a:cubicBezTo>
                  <a:cubicBezTo>
                    <a:pt x="245745" y="214630"/>
                    <a:pt x="252476" y="118364"/>
                    <a:pt x="232410" y="58674"/>
                  </a:cubicBezTo>
                  <a:lnTo>
                    <a:pt x="229108" y="48768"/>
                  </a:lnTo>
                  <a:cubicBezTo>
                    <a:pt x="214757" y="12319"/>
                    <a:pt x="193040" y="0"/>
                    <a:pt x="168529" y="0"/>
                  </a:cubicBezTo>
                  <a:close/>
                </a:path>
              </a:pathLst>
            </a:custGeom>
            <a:solidFill>
              <a:srgbClr val="F6AF89"/>
            </a:solidFill>
          </p:spPr>
        </p:sp>
      </p:grpSp>
      <p:grpSp>
        <p:nvGrpSpPr>
          <p:cNvPr id="18" name="Group 18"/>
          <p:cNvGrpSpPr/>
          <p:nvPr/>
        </p:nvGrpSpPr>
        <p:grpSpPr>
          <a:xfrm>
            <a:off x="6354066" y="6130752"/>
            <a:ext cx="199274" cy="189270"/>
            <a:chOff x="0" y="0"/>
            <a:chExt cx="265699" cy="252360"/>
          </a:xfrm>
        </p:grpSpPr>
        <p:sp>
          <p:nvSpPr>
            <p:cNvPr id="19" name="Freeform 19"/>
            <p:cNvSpPr/>
            <p:nvPr/>
          </p:nvSpPr>
          <p:spPr>
            <a:xfrm>
              <a:off x="127" y="127"/>
              <a:ext cx="265557" cy="252222"/>
            </a:xfrm>
            <a:custGeom>
              <a:avLst/>
              <a:gdLst/>
              <a:ahLst/>
              <a:cxnLst/>
              <a:rect l="l" t="t" r="r" b="b"/>
              <a:pathLst>
                <a:path w="265557" h="252222">
                  <a:moveTo>
                    <a:pt x="195961" y="0"/>
                  </a:moveTo>
                  <a:cubicBezTo>
                    <a:pt x="191516" y="0"/>
                    <a:pt x="187071" y="381"/>
                    <a:pt x="182626" y="1143"/>
                  </a:cubicBezTo>
                  <a:cubicBezTo>
                    <a:pt x="132715" y="7747"/>
                    <a:pt x="23241" y="47625"/>
                    <a:pt x="6604" y="100711"/>
                  </a:cubicBezTo>
                  <a:cubicBezTo>
                    <a:pt x="0" y="120650"/>
                    <a:pt x="3302" y="140462"/>
                    <a:pt x="9906" y="163830"/>
                  </a:cubicBezTo>
                  <a:cubicBezTo>
                    <a:pt x="31496" y="217932"/>
                    <a:pt x="77470" y="252222"/>
                    <a:pt x="131572" y="252222"/>
                  </a:cubicBezTo>
                  <a:cubicBezTo>
                    <a:pt x="143637" y="252222"/>
                    <a:pt x="156337" y="250444"/>
                    <a:pt x="169291" y="246888"/>
                  </a:cubicBezTo>
                  <a:cubicBezTo>
                    <a:pt x="258953" y="220218"/>
                    <a:pt x="265557" y="147320"/>
                    <a:pt x="252349" y="64262"/>
                  </a:cubicBezTo>
                  <a:cubicBezTo>
                    <a:pt x="248920" y="50927"/>
                    <a:pt x="248920" y="37719"/>
                    <a:pt x="239014" y="27686"/>
                  </a:cubicBezTo>
                  <a:lnTo>
                    <a:pt x="239014" y="17653"/>
                  </a:lnTo>
                  <a:cubicBezTo>
                    <a:pt x="226060" y="4826"/>
                    <a:pt x="211201" y="0"/>
                    <a:pt x="195961" y="0"/>
                  </a:cubicBezTo>
                  <a:close/>
                </a:path>
              </a:pathLst>
            </a:custGeom>
            <a:solidFill>
              <a:srgbClr val="F6AF89"/>
            </a:solidFill>
          </p:spPr>
        </p:sp>
      </p:grpSp>
      <p:grpSp>
        <p:nvGrpSpPr>
          <p:cNvPr id="20" name="Group 20"/>
          <p:cNvGrpSpPr/>
          <p:nvPr/>
        </p:nvGrpSpPr>
        <p:grpSpPr>
          <a:xfrm>
            <a:off x="3746346" y="5405248"/>
            <a:ext cx="225402" cy="204750"/>
            <a:chOff x="0" y="0"/>
            <a:chExt cx="300536" cy="273000"/>
          </a:xfrm>
        </p:grpSpPr>
        <p:sp>
          <p:nvSpPr>
            <p:cNvPr id="21" name="Freeform 21"/>
            <p:cNvSpPr/>
            <p:nvPr/>
          </p:nvSpPr>
          <p:spPr>
            <a:xfrm>
              <a:off x="0" y="127"/>
              <a:ext cx="300355" cy="272796"/>
            </a:xfrm>
            <a:custGeom>
              <a:avLst/>
              <a:gdLst/>
              <a:ahLst/>
              <a:cxnLst/>
              <a:rect l="l" t="t" r="r" b="b"/>
              <a:pathLst>
                <a:path w="300355" h="272796">
                  <a:moveTo>
                    <a:pt x="180975" y="0"/>
                  </a:moveTo>
                  <a:cubicBezTo>
                    <a:pt x="161163" y="0"/>
                    <a:pt x="136652" y="8636"/>
                    <a:pt x="104648" y="29337"/>
                  </a:cubicBezTo>
                  <a:cubicBezTo>
                    <a:pt x="74803" y="49149"/>
                    <a:pt x="54864" y="69215"/>
                    <a:pt x="44958" y="95758"/>
                  </a:cubicBezTo>
                  <a:cubicBezTo>
                    <a:pt x="0" y="216916"/>
                    <a:pt x="64262" y="272796"/>
                    <a:pt x="146558" y="272796"/>
                  </a:cubicBezTo>
                  <a:cubicBezTo>
                    <a:pt x="185928" y="272796"/>
                    <a:pt x="229616" y="259969"/>
                    <a:pt x="267208" y="235204"/>
                  </a:cubicBezTo>
                  <a:cubicBezTo>
                    <a:pt x="290449" y="218567"/>
                    <a:pt x="300355" y="138938"/>
                    <a:pt x="283845" y="112395"/>
                  </a:cubicBezTo>
                  <a:cubicBezTo>
                    <a:pt x="250571" y="55372"/>
                    <a:pt x="231013" y="0"/>
                    <a:pt x="180975" y="0"/>
                  </a:cubicBezTo>
                  <a:close/>
                </a:path>
              </a:pathLst>
            </a:custGeom>
            <a:solidFill>
              <a:srgbClr val="F6AF89"/>
            </a:solidFill>
          </p:spPr>
        </p:sp>
      </p:grpSp>
      <p:grpSp>
        <p:nvGrpSpPr>
          <p:cNvPr id="22" name="Group 22"/>
          <p:cNvGrpSpPr/>
          <p:nvPr/>
        </p:nvGrpSpPr>
        <p:grpSpPr>
          <a:xfrm>
            <a:off x="2670864" y="6176562"/>
            <a:ext cx="256526" cy="199262"/>
            <a:chOff x="0" y="0"/>
            <a:chExt cx="342035" cy="265683"/>
          </a:xfrm>
        </p:grpSpPr>
        <p:sp>
          <p:nvSpPr>
            <p:cNvPr id="23" name="Freeform 23"/>
            <p:cNvSpPr/>
            <p:nvPr/>
          </p:nvSpPr>
          <p:spPr>
            <a:xfrm>
              <a:off x="0" y="127"/>
              <a:ext cx="341884" cy="265557"/>
            </a:xfrm>
            <a:custGeom>
              <a:avLst/>
              <a:gdLst/>
              <a:ahLst/>
              <a:cxnLst/>
              <a:rect l="l" t="t" r="r" b="b"/>
              <a:pathLst>
                <a:path w="341884" h="265557">
                  <a:moveTo>
                    <a:pt x="262255" y="0"/>
                  </a:moveTo>
                  <a:cubicBezTo>
                    <a:pt x="202565" y="0"/>
                    <a:pt x="146050" y="9906"/>
                    <a:pt x="86360" y="13208"/>
                  </a:cubicBezTo>
                  <a:cubicBezTo>
                    <a:pt x="0" y="79629"/>
                    <a:pt x="79756" y="258953"/>
                    <a:pt x="215773" y="265557"/>
                  </a:cubicBezTo>
                  <a:cubicBezTo>
                    <a:pt x="272288" y="225679"/>
                    <a:pt x="318643" y="192532"/>
                    <a:pt x="331978" y="112776"/>
                  </a:cubicBezTo>
                  <a:cubicBezTo>
                    <a:pt x="341884" y="69596"/>
                    <a:pt x="312039" y="0"/>
                    <a:pt x="262255" y="0"/>
                  </a:cubicBezTo>
                  <a:close/>
                </a:path>
              </a:pathLst>
            </a:custGeom>
            <a:solidFill>
              <a:srgbClr val="F6AF89"/>
            </a:solidFill>
          </p:spPr>
        </p:sp>
      </p:grpSp>
      <p:grpSp>
        <p:nvGrpSpPr>
          <p:cNvPr id="24" name="Group 24"/>
          <p:cNvGrpSpPr/>
          <p:nvPr/>
        </p:nvGrpSpPr>
        <p:grpSpPr>
          <a:xfrm>
            <a:off x="13537156" y="164924"/>
            <a:ext cx="251284" cy="179280"/>
            <a:chOff x="0" y="0"/>
            <a:chExt cx="335045" cy="239040"/>
          </a:xfrm>
        </p:grpSpPr>
        <p:sp>
          <p:nvSpPr>
            <p:cNvPr id="25" name="Freeform 25"/>
            <p:cNvSpPr/>
            <p:nvPr/>
          </p:nvSpPr>
          <p:spPr>
            <a:xfrm>
              <a:off x="0" y="0"/>
              <a:ext cx="334899" cy="239014"/>
            </a:xfrm>
            <a:custGeom>
              <a:avLst/>
              <a:gdLst/>
              <a:ahLst/>
              <a:cxnLst/>
              <a:rect l="l" t="t" r="r" b="b"/>
              <a:pathLst>
                <a:path w="334899" h="239014">
                  <a:moveTo>
                    <a:pt x="238887" y="127"/>
                  </a:moveTo>
                  <a:cubicBezTo>
                    <a:pt x="188468" y="127"/>
                    <a:pt x="130175" y="22225"/>
                    <a:pt x="96012" y="48260"/>
                  </a:cubicBezTo>
                  <a:lnTo>
                    <a:pt x="86106" y="58166"/>
                  </a:lnTo>
                  <a:cubicBezTo>
                    <a:pt x="0" y="138811"/>
                    <a:pt x="118618" y="239014"/>
                    <a:pt x="219583" y="239014"/>
                  </a:cubicBezTo>
                  <a:cubicBezTo>
                    <a:pt x="243332" y="239014"/>
                    <a:pt x="266192" y="233426"/>
                    <a:pt x="285242" y="220726"/>
                  </a:cubicBezTo>
                  <a:cubicBezTo>
                    <a:pt x="318389" y="197612"/>
                    <a:pt x="334899" y="127762"/>
                    <a:pt x="334899" y="91313"/>
                  </a:cubicBezTo>
                  <a:cubicBezTo>
                    <a:pt x="334899" y="23749"/>
                    <a:pt x="291084" y="0"/>
                    <a:pt x="238760" y="0"/>
                  </a:cubicBezTo>
                  <a:close/>
                </a:path>
              </a:pathLst>
            </a:custGeom>
            <a:solidFill>
              <a:srgbClr val="F6AF89"/>
            </a:solidFill>
          </p:spPr>
        </p:sp>
      </p:grpSp>
      <p:grpSp>
        <p:nvGrpSpPr>
          <p:cNvPr id="26" name="Group 26"/>
          <p:cNvGrpSpPr/>
          <p:nvPr/>
        </p:nvGrpSpPr>
        <p:grpSpPr>
          <a:xfrm>
            <a:off x="3624908" y="3593168"/>
            <a:ext cx="229826" cy="195822"/>
            <a:chOff x="0" y="0"/>
            <a:chExt cx="306435" cy="261096"/>
          </a:xfrm>
        </p:grpSpPr>
        <p:sp>
          <p:nvSpPr>
            <p:cNvPr id="27" name="Freeform 27"/>
            <p:cNvSpPr/>
            <p:nvPr/>
          </p:nvSpPr>
          <p:spPr>
            <a:xfrm>
              <a:off x="127" y="127"/>
              <a:ext cx="306197" cy="260858"/>
            </a:xfrm>
            <a:custGeom>
              <a:avLst/>
              <a:gdLst/>
              <a:ahLst/>
              <a:cxnLst/>
              <a:rect l="l" t="t" r="r" b="b"/>
              <a:pathLst>
                <a:path w="306197" h="260858">
                  <a:moveTo>
                    <a:pt x="189484" y="0"/>
                  </a:moveTo>
                  <a:cubicBezTo>
                    <a:pt x="101600" y="0"/>
                    <a:pt x="0" y="49403"/>
                    <a:pt x="34036" y="131699"/>
                  </a:cubicBezTo>
                  <a:cubicBezTo>
                    <a:pt x="37338" y="141605"/>
                    <a:pt x="50673" y="191389"/>
                    <a:pt x="53975" y="194691"/>
                  </a:cubicBezTo>
                  <a:cubicBezTo>
                    <a:pt x="76708" y="233299"/>
                    <a:pt x="117856" y="260858"/>
                    <a:pt x="160655" y="260858"/>
                  </a:cubicBezTo>
                  <a:cubicBezTo>
                    <a:pt x="180594" y="260858"/>
                    <a:pt x="200914" y="254889"/>
                    <a:pt x="219964" y="241173"/>
                  </a:cubicBezTo>
                  <a:cubicBezTo>
                    <a:pt x="256540" y="208026"/>
                    <a:pt x="306197" y="111633"/>
                    <a:pt x="303022" y="68580"/>
                  </a:cubicBezTo>
                  <a:cubicBezTo>
                    <a:pt x="299085" y="21336"/>
                    <a:pt x="247269" y="0"/>
                    <a:pt x="189611" y="0"/>
                  </a:cubicBezTo>
                  <a:close/>
                </a:path>
              </a:pathLst>
            </a:custGeom>
            <a:solidFill>
              <a:srgbClr val="F6AF89"/>
            </a:solidFill>
          </p:spPr>
        </p:sp>
      </p:grpSp>
      <p:grpSp>
        <p:nvGrpSpPr>
          <p:cNvPr id="28" name="Group 28"/>
          <p:cNvGrpSpPr/>
          <p:nvPr/>
        </p:nvGrpSpPr>
        <p:grpSpPr>
          <a:xfrm>
            <a:off x="1041536" y="4601306"/>
            <a:ext cx="209186" cy="182474"/>
            <a:chOff x="0" y="0"/>
            <a:chExt cx="278915" cy="243299"/>
          </a:xfrm>
        </p:grpSpPr>
        <p:sp>
          <p:nvSpPr>
            <p:cNvPr id="29" name="Freeform 29"/>
            <p:cNvSpPr/>
            <p:nvPr/>
          </p:nvSpPr>
          <p:spPr>
            <a:xfrm>
              <a:off x="0" y="127"/>
              <a:ext cx="278765" cy="243205"/>
            </a:xfrm>
            <a:custGeom>
              <a:avLst/>
              <a:gdLst/>
              <a:ahLst/>
              <a:cxnLst/>
              <a:rect l="l" t="t" r="r" b="b"/>
              <a:pathLst>
                <a:path w="278765" h="243205">
                  <a:moveTo>
                    <a:pt x="194437" y="0"/>
                  </a:moveTo>
                  <a:cubicBezTo>
                    <a:pt x="155448" y="0"/>
                    <a:pt x="104775" y="18923"/>
                    <a:pt x="63119" y="35433"/>
                  </a:cubicBezTo>
                  <a:cubicBezTo>
                    <a:pt x="0" y="58674"/>
                    <a:pt x="36576" y="95250"/>
                    <a:pt x="46482" y="135001"/>
                  </a:cubicBezTo>
                  <a:cubicBezTo>
                    <a:pt x="59690" y="184785"/>
                    <a:pt x="43053" y="227965"/>
                    <a:pt x="109474" y="241300"/>
                  </a:cubicBezTo>
                  <a:cubicBezTo>
                    <a:pt x="118110" y="242570"/>
                    <a:pt x="127000" y="243205"/>
                    <a:pt x="135763" y="243205"/>
                  </a:cubicBezTo>
                  <a:cubicBezTo>
                    <a:pt x="171196" y="243205"/>
                    <a:pt x="208407" y="234696"/>
                    <a:pt x="245618" y="234696"/>
                  </a:cubicBezTo>
                  <a:cubicBezTo>
                    <a:pt x="252222" y="208153"/>
                    <a:pt x="278765" y="168275"/>
                    <a:pt x="268732" y="135128"/>
                  </a:cubicBezTo>
                  <a:cubicBezTo>
                    <a:pt x="262128" y="91948"/>
                    <a:pt x="245618" y="15621"/>
                    <a:pt x="215646" y="2286"/>
                  </a:cubicBezTo>
                  <a:cubicBezTo>
                    <a:pt x="209042" y="635"/>
                    <a:pt x="201930" y="0"/>
                    <a:pt x="194183" y="0"/>
                  </a:cubicBezTo>
                  <a:close/>
                </a:path>
              </a:pathLst>
            </a:custGeom>
            <a:solidFill>
              <a:srgbClr val="F6AF89"/>
            </a:solidFill>
          </p:spPr>
        </p:sp>
      </p:grpSp>
      <p:grpSp>
        <p:nvGrpSpPr>
          <p:cNvPr id="30" name="Group 30"/>
          <p:cNvGrpSpPr/>
          <p:nvPr/>
        </p:nvGrpSpPr>
        <p:grpSpPr>
          <a:xfrm>
            <a:off x="2044762" y="3703572"/>
            <a:ext cx="226632" cy="204012"/>
            <a:chOff x="0" y="0"/>
            <a:chExt cx="302176" cy="272016"/>
          </a:xfrm>
        </p:grpSpPr>
        <p:sp>
          <p:nvSpPr>
            <p:cNvPr id="31" name="Freeform 31"/>
            <p:cNvSpPr/>
            <p:nvPr/>
          </p:nvSpPr>
          <p:spPr>
            <a:xfrm>
              <a:off x="127" y="0"/>
              <a:ext cx="302006" cy="272034"/>
            </a:xfrm>
            <a:custGeom>
              <a:avLst/>
              <a:gdLst/>
              <a:ahLst/>
              <a:cxnLst/>
              <a:rect l="l" t="t" r="r" b="b"/>
              <a:pathLst>
                <a:path w="302006" h="272034">
                  <a:moveTo>
                    <a:pt x="143637" y="0"/>
                  </a:moveTo>
                  <a:cubicBezTo>
                    <a:pt x="122682" y="0"/>
                    <a:pt x="100076" y="3683"/>
                    <a:pt x="76327" y="11176"/>
                  </a:cubicBezTo>
                  <a:cubicBezTo>
                    <a:pt x="49784" y="17780"/>
                    <a:pt x="0" y="150495"/>
                    <a:pt x="23241" y="170434"/>
                  </a:cubicBezTo>
                  <a:cubicBezTo>
                    <a:pt x="63246" y="207518"/>
                    <a:pt x="128016" y="272034"/>
                    <a:pt x="187579" y="272034"/>
                  </a:cubicBezTo>
                  <a:cubicBezTo>
                    <a:pt x="197231" y="272034"/>
                    <a:pt x="206629" y="270383"/>
                    <a:pt x="215773" y="266700"/>
                  </a:cubicBezTo>
                  <a:cubicBezTo>
                    <a:pt x="252222" y="250063"/>
                    <a:pt x="302006" y="150495"/>
                    <a:pt x="285496" y="107315"/>
                  </a:cubicBezTo>
                  <a:cubicBezTo>
                    <a:pt x="257937" y="34798"/>
                    <a:pt x="207772" y="0"/>
                    <a:pt x="143637" y="0"/>
                  </a:cubicBezTo>
                  <a:close/>
                </a:path>
              </a:pathLst>
            </a:custGeom>
            <a:solidFill>
              <a:srgbClr val="F6AF89"/>
            </a:solidFill>
          </p:spPr>
        </p:sp>
      </p:grpSp>
      <p:grpSp>
        <p:nvGrpSpPr>
          <p:cNvPr id="32" name="Group 32"/>
          <p:cNvGrpSpPr/>
          <p:nvPr/>
        </p:nvGrpSpPr>
        <p:grpSpPr>
          <a:xfrm>
            <a:off x="6685198" y="7935228"/>
            <a:ext cx="256608" cy="210974"/>
            <a:chOff x="0" y="0"/>
            <a:chExt cx="342144" cy="281299"/>
          </a:xfrm>
        </p:grpSpPr>
        <p:sp>
          <p:nvSpPr>
            <p:cNvPr id="33" name="Freeform 33"/>
            <p:cNvSpPr/>
            <p:nvPr/>
          </p:nvSpPr>
          <p:spPr>
            <a:xfrm>
              <a:off x="0" y="0"/>
              <a:ext cx="342138" cy="281305"/>
            </a:xfrm>
            <a:custGeom>
              <a:avLst/>
              <a:gdLst/>
              <a:ahLst/>
              <a:cxnLst/>
              <a:rect l="l" t="t" r="r" b="b"/>
              <a:pathLst>
                <a:path w="342138" h="281305">
                  <a:moveTo>
                    <a:pt x="171704" y="0"/>
                  </a:moveTo>
                  <a:cubicBezTo>
                    <a:pt x="135636" y="0"/>
                    <a:pt x="101600" y="8001"/>
                    <a:pt x="63119" y="34925"/>
                  </a:cubicBezTo>
                  <a:cubicBezTo>
                    <a:pt x="29972" y="61468"/>
                    <a:pt x="0" y="127889"/>
                    <a:pt x="33147" y="164338"/>
                  </a:cubicBezTo>
                  <a:cubicBezTo>
                    <a:pt x="73025" y="204216"/>
                    <a:pt x="122809" y="244094"/>
                    <a:pt x="162687" y="280543"/>
                  </a:cubicBezTo>
                  <a:cubicBezTo>
                    <a:pt x="166497" y="281051"/>
                    <a:pt x="170307" y="281305"/>
                    <a:pt x="174117" y="281305"/>
                  </a:cubicBezTo>
                  <a:cubicBezTo>
                    <a:pt x="277114" y="281305"/>
                    <a:pt x="342138" y="110871"/>
                    <a:pt x="255524" y="8382"/>
                  </a:cubicBezTo>
                  <a:cubicBezTo>
                    <a:pt x="224917" y="4318"/>
                    <a:pt x="197739" y="0"/>
                    <a:pt x="171704" y="0"/>
                  </a:cubicBezTo>
                  <a:close/>
                </a:path>
              </a:pathLst>
            </a:custGeom>
            <a:solidFill>
              <a:srgbClr val="F6AF89"/>
            </a:solidFill>
          </p:spPr>
        </p:sp>
      </p:grpSp>
      <p:grpSp>
        <p:nvGrpSpPr>
          <p:cNvPr id="34" name="Group 34"/>
          <p:cNvGrpSpPr/>
          <p:nvPr/>
        </p:nvGrpSpPr>
        <p:grpSpPr>
          <a:xfrm>
            <a:off x="188296" y="4214878"/>
            <a:ext cx="221634" cy="192792"/>
            <a:chOff x="0" y="0"/>
            <a:chExt cx="295512" cy="257056"/>
          </a:xfrm>
        </p:grpSpPr>
        <p:sp>
          <p:nvSpPr>
            <p:cNvPr id="35" name="Freeform 35"/>
            <p:cNvSpPr/>
            <p:nvPr/>
          </p:nvSpPr>
          <p:spPr>
            <a:xfrm>
              <a:off x="0" y="127"/>
              <a:ext cx="295402" cy="256794"/>
            </a:xfrm>
            <a:custGeom>
              <a:avLst/>
              <a:gdLst/>
              <a:ahLst/>
              <a:cxnLst/>
              <a:rect l="l" t="t" r="r" b="b"/>
              <a:pathLst>
                <a:path w="295402" h="256794">
                  <a:moveTo>
                    <a:pt x="154559" y="0"/>
                  </a:moveTo>
                  <a:cubicBezTo>
                    <a:pt x="116586" y="0"/>
                    <a:pt x="72898" y="15875"/>
                    <a:pt x="33147" y="52832"/>
                  </a:cubicBezTo>
                  <a:cubicBezTo>
                    <a:pt x="23241" y="59436"/>
                    <a:pt x="13335" y="72771"/>
                    <a:pt x="9906" y="85979"/>
                  </a:cubicBezTo>
                  <a:cubicBezTo>
                    <a:pt x="0" y="105918"/>
                    <a:pt x="9906" y="132588"/>
                    <a:pt x="26543" y="152400"/>
                  </a:cubicBezTo>
                  <a:cubicBezTo>
                    <a:pt x="56515" y="188849"/>
                    <a:pt x="109601" y="235331"/>
                    <a:pt x="149352" y="255270"/>
                  </a:cubicBezTo>
                  <a:cubicBezTo>
                    <a:pt x="151765" y="256413"/>
                    <a:pt x="154559" y="256794"/>
                    <a:pt x="157861" y="256794"/>
                  </a:cubicBezTo>
                  <a:cubicBezTo>
                    <a:pt x="196723" y="256794"/>
                    <a:pt x="295402" y="189357"/>
                    <a:pt x="295402" y="155702"/>
                  </a:cubicBezTo>
                  <a:cubicBezTo>
                    <a:pt x="295402" y="69469"/>
                    <a:pt x="245745" y="16383"/>
                    <a:pt x="182626" y="3048"/>
                  </a:cubicBezTo>
                  <a:cubicBezTo>
                    <a:pt x="173736" y="1016"/>
                    <a:pt x="164338" y="0"/>
                    <a:pt x="154559" y="0"/>
                  </a:cubicBezTo>
                  <a:close/>
                </a:path>
              </a:pathLst>
            </a:custGeom>
            <a:solidFill>
              <a:srgbClr val="F6AF89"/>
            </a:solidFill>
          </p:spPr>
        </p:sp>
      </p:grpSp>
      <p:grpSp>
        <p:nvGrpSpPr>
          <p:cNvPr id="36" name="Group 36"/>
          <p:cNvGrpSpPr/>
          <p:nvPr/>
        </p:nvGrpSpPr>
        <p:grpSpPr>
          <a:xfrm>
            <a:off x="7690962" y="482676"/>
            <a:ext cx="241538" cy="204586"/>
            <a:chOff x="0" y="0"/>
            <a:chExt cx="322051" cy="272781"/>
          </a:xfrm>
        </p:grpSpPr>
        <p:sp>
          <p:nvSpPr>
            <p:cNvPr id="37" name="Freeform 37"/>
            <p:cNvSpPr/>
            <p:nvPr/>
          </p:nvSpPr>
          <p:spPr>
            <a:xfrm>
              <a:off x="0" y="0"/>
              <a:ext cx="322072" cy="272669"/>
            </a:xfrm>
            <a:custGeom>
              <a:avLst/>
              <a:gdLst/>
              <a:ahLst/>
              <a:cxnLst/>
              <a:rect l="l" t="t" r="r" b="b"/>
              <a:pathLst>
                <a:path w="322072" h="272669">
                  <a:moveTo>
                    <a:pt x="184404" y="0"/>
                  </a:moveTo>
                  <a:cubicBezTo>
                    <a:pt x="180340" y="0"/>
                    <a:pt x="176403" y="254"/>
                    <a:pt x="172720" y="508"/>
                  </a:cubicBezTo>
                  <a:cubicBezTo>
                    <a:pt x="109474" y="7112"/>
                    <a:pt x="0" y="66929"/>
                    <a:pt x="66421" y="222885"/>
                  </a:cubicBezTo>
                  <a:cubicBezTo>
                    <a:pt x="83058" y="259461"/>
                    <a:pt x="159385" y="259461"/>
                    <a:pt x="195961" y="272669"/>
                  </a:cubicBezTo>
                  <a:cubicBezTo>
                    <a:pt x="262382" y="249428"/>
                    <a:pt x="322072" y="106680"/>
                    <a:pt x="282194" y="33782"/>
                  </a:cubicBezTo>
                  <a:cubicBezTo>
                    <a:pt x="267208" y="12827"/>
                    <a:pt x="220218" y="0"/>
                    <a:pt x="184404" y="0"/>
                  </a:cubicBezTo>
                  <a:close/>
                </a:path>
              </a:pathLst>
            </a:custGeom>
            <a:solidFill>
              <a:srgbClr val="F6AF89"/>
            </a:solidFill>
          </p:spPr>
        </p:sp>
      </p:grpSp>
      <p:grpSp>
        <p:nvGrpSpPr>
          <p:cNvPr id="38" name="Group 38"/>
          <p:cNvGrpSpPr/>
          <p:nvPr/>
        </p:nvGrpSpPr>
        <p:grpSpPr>
          <a:xfrm>
            <a:off x="6744906" y="727400"/>
            <a:ext cx="209268" cy="196396"/>
            <a:chOff x="0" y="0"/>
            <a:chExt cx="279024" cy="261861"/>
          </a:xfrm>
        </p:grpSpPr>
        <p:sp>
          <p:nvSpPr>
            <p:cNvPr id="39" name="Freeform 39"/>
            <p:cNvSpPr/>
            <p:nvPr/>
          </p:nvSpPr>
          <p:spPr>
            <a:xfrm>
              <a:off x="127" y="127"/>
              <a:ext cx="278765" cy="261747"/>
            </a:xfrm>
            <a:custGeom>
              <a:avLst/>
              <a:gdLst/>
              <a:ahLst/>
              <a:cxnLst/>
              <a:rect l="l" t="t" r="r" b="b"/>
              <a:pathLst>
                <a:path w="278765" h="261747">
                  <a:moveTo>
                    <a:pt x="121920" y="0"/>
                  </a:moveTo>
                  <a:cubicBezTo>
                    <a:pt x="72644" y="0"/>
                    <a:pt x="27432" y="21336"/>
                    <a:pt x="13208" y="69088"/>
                  </a:cubicBezTo>
                  <a:cubicBezTo>
                    <a:pt x="6604" y="102235"/>
                    <a:pt x="0" y="165354"/>
                    <a:pt x="13208" y="181864"/>
                  </a:cubicBezTo>
                  <a:cubicBezTo>
                    <a:pt x="46355" y="228346"/>
                    <a:pt x="132842" y="254889"/>
                    <a:pt x="179197" y="261620"/>
                  </a:cubicBezTo>
                  <a:cubicBezTo>
                    <a:pt x="179832" y="261620"/>
                    <a:pt x="180467" y="261747"/>
                    <a:pt x="181102" y="261747"/>
                  </a:cubicBezTo>
                  <a:cubicBezTo>
                    <a:pt x="208026" y="261747"/>
                    <a:pt x="255778" y="197485"/>
                    <a:pt x="265557" y="155448"/>
                  </a:cubicBezTo>
                  <a:cubicBezTo>
                    <a:pt x="278765" y="122301"/>
                    <a:pt x="265557" y="65786"/>
                    <a:pt x="242316" y="45974"/>
                  </a:cubicBezTo>
                  <a:cubicBezTo>
                    <a:pt x="211328" y="16383"/>
                    <a:pt x="164973" y="0"/>
                    <a:pt x="121920" y="0"/>
                  </a:cubicBezTo>
                  <a:close/>
                </a:path>
              </a:pathLst>
            </a:custGeom>
            <a:solidFill>
              <a:srgbClr val="F6AF89"/>
            </a:solidFill>
          </p:spPr>
        </p:sp>
      </p:grpSp>
      <p:grpSp>
        <p:nvGrpSpPr>
          <p:cNvPr id="40" name="Group 40"/>
          <p:cNvGrpSpPr/>
          <p:nvPr/>
        </p:nvGrpSpPr>
        <p:grpSpPr>
          <a:xfrm>
            <a:off x="5634634" y="5372336"/>
            <a:ext cx="226632" cy="207698"/>
            <a:chOff x="0" y="0"/>
            <a:chExt cx="302176" cy="276931"/>
          </a:xfrm>
        </p:grpSpPr>
        <p:sp>
          <p:nvSpPr>
            <p:cNvPr id="41" name="Freeform 41"/>
            <p:cNvSpPr/>
            <p:nvPr/>
          </p:nvSpPr>
          <p:spPr>
            <a:xfrm>
              <a:off x="0" y="127"/>
              <a:ext cx="302133" cy="276733"/>
            </a:xfrm>
            <a:custGeom>
              <a:avLst/>
              <a:gdLst/>
              <a:ahLst/>
              <a:cxnLst/>
              <a:rect l="l" t="t" r="r" b="b"/>
              <a:pathLst>
                <a:path w="302133" h="276733">
                  <a:moveTo>
                    <a:pt x="149352" y="0"/>
                  </a:moveTo>
                  <a:cubicBezTo>
                    <a:pt x="43307" y="0"/>
                    <a:pt x="0" y="86233"/>
                    <a:pt x="10033" y="142748"/>
                  </a:cubicBezTo>
                  <a:cubicBezTo>
                    <a:pt x="13081" y="192278"/>
                    <a:pt x="53975" y="276733"/>
                    <a:pt x="135128" y="276733"/>
                  </a:cubicBezTo>
                  <a:cubicBezTo>
                    <a:pt x="140843" y="276733"/>
                    <a:pt x="146685" y="276352"/>
                    <a:pt x="152781" y="275463"/>
                  </a:cubicBezTo>
                  <a:cubicBezTo>
                    <a:pt x="199136" y="265557"/>
                    <a:pt x="262255" y="245618"/>
                    <a:pt x="275590" y="212471"/>
                  </a:cubicBezTo>
                  <a:cubicBezTo>
                    <a:pt x="302133" y="132715"/>
                    <a:pt x="215900" y="13335"/>
                    <a:pt x="149479" y="127"/>
                  </a:cubicBezTo>
                  <a:close/>
                </a:path>
              </a:pathLst>
            </a:custGeom>
            <a:solidFill>
              <a:srgbClr val="F6AF89"/>
            </a:solidFill>
          </p:spPr>
        </p:sp>
      </p:grpSp>
      <p:grpSp>
        <p:nvGrpSpPr>
          <p:cNvPr id="42" name="Group 42"/>
          <p:cNvGrpSpPr/>
          <p:nvPr/>
        </p:nvGrpSpPr>
        <p:grpSpPr>
          <a:xfrm>
            <a:off x="4066446" y="6709968"/>
            <a:ext cx="276266" cy="190990"/>
            <a:chOff x="0" y="0"/>
            <a:chExt cx="368355" cy="254653"/>
          </a:xfrm>
        </p:grpSpPr>
        <p:sp>
          <p:nvSpPr>
            <p:cNvPr id="43" name="Freeform 43"/>
            <p:cNvSpPr/>
            <p:nvPr/>
          </p:nvSpPr>
          <p:spPr>
            <a:xfrm>
              <a:off x="0" y="127"/>
              <a:ext cx="368300" cy="254381"/>
            </a:xfrm>
            <a:custGeom>
              <a:avLst/>
              <a:gdLst/>
              <a:ahLst/>
              <a:cxnLst/>
              <a:rect l="l" t="t" r="r" b="b"/>
              <a:pathLst>
                <a:path w="368300" h="254381">
                  <a:moveTo>
                    <a:pt x="170815" y="0"/>
                  </a:moveTo>
                  <a:cubicBezTo>
                    <a:pt x="40767" y="0"/>
                    <a:pt x="0" y="194310"/>
                    <a:pt x="112649" y="241173"/>
                  </a:cubicBezTo>
                  <a:cubicBezTo>
                    <a:pt x="132588" y="251079"/>
                    <a:pt x="152400" y="254381"/>
                    <a:pt x="178943" y="254381"/>
                  </a:cubicBezTo>
                  <a:cubicBezTo>
                    <a:pt x="368300" y="234569"/>
                    <a:pt x="341757" y="22098"/>
                    <a:pt x="195580" y="2159"/>
                  </a:cubicBezTo>
                  <a:cubicBezTo>
                    <a:pt x="187071" y="635"/>
                    <a:pt x="178816" y="0"/>
                    <a:pt x="170815" y="0"/>
                  </a:cubicBezTo>
                  <a:close/>
                </a:path>
              </a:pathLst>
            </a:custGeom>
            <a:solidFill>
              <a:srgbClr val="F6AF89"/>
            </a:solidFill>
          </p:spPr>
        </p:sp>
      </p:grpSp>
      <p:grpSp>
        <p:nvGrpSpPr>
          <p:cNvPr id="44" name="Group 44"/>
          <p:cNvGrpSpPr/>
          <p:nvPr/>
        </p:nvGrpSpPr>
        <p:grpSpPr>
          <a:xfrm>
            <a:off x="2883772" y="7051172"/>
            <a:ext cx="226632" cy="200982"/>
            <a:chOff x="0" y="0"/>
            <a:chExt cx="302176" cy="267976"/>
          </a:xfrm>
        </p:grpSpPr>
        <p:sp>
          <p:nvSpPr>
            <p:cNvPr id="45" name="Freeform 45"/>
            <p:cNvSpPr/>
            <p:nvPr/>
          </p:nvSpPr>
          <p:spPr>
            <a:xfrm>
              <a:off x="0" y="127"/>
              <a:ext cx="302006" cy="267843"/>
            </a:xfrm>
            <a:custGeom>
              <a:avLst/>
              <a:gdLst/>
              <a:ahLst/>
              <a:cxnLst/>
              <a:rect l="l" t="t" r="r" b="b"/>
              <a:pathLst>
                <a:path w="302006" h="267843">
                  <a:moveTo>
                    <a:pt x="96012" y="0"/>
                  </a:moveTo>
                  <a:cubicBezTo>
                    <a:pt x="27686" y="0"/>
                    <a:pt x="0" y="76327"/>
                    <a:pt x="0" y="124841"/>
                  </a:cubicBezTo>
                  <a:cubicBezTo>
                    <a:pt x="0" y="184531"/>
                    <a:pt x="16637" y="241046"/>
                    <a:pt x="79756" y="264287"/>
                  </a:cubicBezTo>
                  <a:cubicBezTo>
                    <a:pt x="89154" y="266573"/>
                    <a:pt x="101219" y="267843"/>
                    <a:pt x="114808" y="267843"/>
                  </a:cubicBezTo>
                  <a:cubicBezTo>
                    <a:pt x="158369" y="267843"/>
                    <a:pt x="215392" y="254889"/>
                    <a:pt x="235712" y="224409"/>
                  </a:cubicBezTo>
                  <a:cubicBezTo>
                    <a:pt x="302006" y="141351"/>
                    <a:pt x="202438" y="11938"/>
                    <a:pt x="116205" y="2032"/>
                  </a:cubicBezTo>
                  <a:cubicBezTo>
                    <a:pt x="109093" y="635"/>
                    <a:pt x="102362" y="0"/>
                    <a:pt x="96012" y="0"/>
                  </a:cubicBezTo>
                  <a:close/>
                </a:path>
              </a:pathLst>
            </a:custGeom>
            <a:solidFill>
              <a:srgbClr val="F6AF89"/>
            </a:solidFill>
          </p:spPr>
        </p:sp>
      </p:grpSp>
      <p:grpSp>
        <p:nvGrpSpPr>
          <p:cNvPr id="46" name="Group 46"/>
          <p:cNvGrpSpPr/>
          <p:nvPr/>
        </p:nvGrpSpPr>
        <p:grpSpPr>
          <a:xfrm>
            <a:off x="4696112" y="5384784"/>
            <a:ext cx="214182" cy="198116"/>
            <a:chOff x="0" y="0"/>
            <a:chExt cx="285576" cy="264155"/>
          </a:xfrm>
        </p:grpSpPr>
        <p:sp>
          <p:nvSpPr>
            <p:cNvPr id="47" name="Freeform 47"/>
            <p:cNvSpPr/>
            <p:nvPr/>
          </p:nvSpPr>
          <p:spPr>
            <a:xfrm>
              <a:off x="0" y="0"/>
              <a:ext cx="285750" cy="264160"/>
            </a:xfrm>
            <a:custGeom>
              <a:avLst/>
              <a:gdLst/>
              <a:ahLst/>
              <a:cxnLst/>
              <a:rect l="l" t="t" r="r" b="b"/>
              <a:pathLst>
                <a:path w="285750" h="264160">
                  <a:moveTo>
                    <a:pt x="171831" y="0"/>
                  </a:moveTo>
                  <a:cubicBezTo>
                    <a:pt x="149860" y="0"/>
                    <a:pt x="129032" y="5080"/>
                    <a:pt x="116205" y="16764"/>
                  </a:cubicBezTo>
                  <a:cubicBezTo>
                    <a:pt x="86360" y="43180"/>
                    <a:pt x="0" y="102997"/>
                    <a:pt x="3429" y="152781"/>
                  </a:cubicBezTo>
                  <a:lnTo>
                    <a:pt x="10033" y="162687"/>
                  </a:lnTo>
                  <a:cubicBezTo>
                    <a:pt x="23368" y="185928"/>
                    <a:pt x="66548" y="229108"/>
                    <a:pt x="89789" y="235712"/>
                  </a:cubicBezTo>
                  <a:cubicBezTo>
                    <a:pt x="121666" y="249936"/>
                    <a:pt x="151765" y="264160"/>
                    <a:pt x="180467" y="264160"/>
                  </a:cubicBezTo>
                  <a:cubicBezTo>
                    <a:pt x="205359" y="264160"/>
                    <a:pt x="229235" y="253365"/>
                    <a:pt x="252476" y="222504"/>
                  </a:cubicBezTo>
                  <a:cubicBezTo>
                    <a:pt x="269113" y="199263"/>
                    <a:pt x="275717" y="165989"/>
                    <a:pt x="282448" y="132842"/>
                  </a:cubicBezTo>
                  <a:cubicBezTo>
                    <a:pt x="285750" y="99695"/>
                    <a:pt x="282448" y="63119"/>
                    <a:pt x="259207" y="33401"/>
                  </a:cubicBezTo>
                  <a:cubicBezTo>
                    <a:pt x="244729" y="12827"/>
                    <a:pt x="206629" y="0"/>
                    <a:pt x="171831" y="0"/>
                  </a:cubicBezTo>
                  <a:close/>
                </a:path>
              </a:pathLst>
            </a:custGeom>
            <a:solidFill>
              <a:srgbClr val="F6AF89"/>
            </a:solidFill>
          </p:spPr>
        </p:sp>
      </p:grpSp>
      <p:grpSp>
        <p:nvGrpSpPr>
          <p:cNvPr id="48" name="Group 48"/>
          <p:cNvGrpSpPr/>
          <p:nvPr/>
        </p:nvGrpSpPr>
        <p:grpSpPr>
          <a:xfrm>
            <a:off x="2535748" y="6856634"/>
            <a:ext cx="196736" cy="189516"/>
            <a:chOff x="0" y="0"/>
            <a:chExt cx="262315" cy="252688"/>
          </a:xfrm>
        </p:grpSpPr>
        <p:sp>
          <p:nvSpPr>
            <p:cNvPr id="49" name="Freeform 49"/>
            <p:cNvSpPr/>
            <p:nvPr/>
          </p:nvSpPr>
          <p:spPr>
            <a:xfrm>
              <a:off x="127" y="0"/>
              <a:ext cx="262255" cy="252476"/>
            </a:xfrm>
            <a:custGeom>
              <a:avLst/>
              <a:gdLst/>
              <a:ahLst/>
              <a:cxnLst/>
              <a:rect l="l" t="t" r="r" b="b"/>
              <a:pathLst>
                <a:path w="262255" h="252476">
                  <a:moveTo>
                    <a:pt x="132715" y="0"/>
                  </a:moveTo>
                  <a:cubicBezTo>
                    <a:pt x="89535" y="3429"/>
                    <a:pt x="0" y="33147"/>
                    <a:pt x="0" y="82931"/>
                  </a:cubicBezTo>
                  <a:cubicBezTo>
                    <a:pt x="0" y="143256"/>
                    <a:pt x="60071" y="252476"/>
                    <a:pt x="125730" y="252476"/>
                  </a:cubicBezTo>
                  <a:cubicBezTo>
                    <a:pt x="132461" y="252476"/>
                    <a:pt x="139319" y="251333"/>
                    <a:pt x="146050" y="248920"/>
                  </a:cubicBezTo>
                  <a:cubicBezTo>
                    <a:pt x="172593" y="242316"/>
                    <a:pt x="262255" y="179197"/>
                    <a:pt x="255524" y="142621"/>
                  </a:cubicBezTo>
                  <a:cubicBezTo>
                    <a:pt x="248920" y="63119"/>
                    <a:pt x="215646" y="0"/>
                    <a:pt x="132715" y="0"/>
                  </a:cubicBezTo>
                  <a:close/>
                </a:path>
              </a:pathLst>
            </a:custGeom>
            <a:solidFill>
              <a:srgbClr val="F6AF89"/>
            </a:solidFill>
          </p:spPr>
        </p:sp>
      </p:grpSp>
      <p:grpSp>
        <p:nvGrpSpPr>
          <p:cNvPr id="50" name="Group 50"/>
          <p:cNvGrpSpPr/>
          <p:nvPr/>
        </p:nvGrpSpPr>
        <p:grpSpPr>
          <a:xfrm>
            <a:off x="2699492" y="7555446"/>
            <a:ext cx="199274" cy="169534"/>
            <a:chOff x="0" y="0"/>
            <a:chExt cx="265699" cy="226045"/>
          </a:xfrm>
        </p:grpSpPr>
        <p:sp>
          <p:nvSpPr>
            <p:cNvPr id="51" name="Freeform 51"/>
            <p:cNvSpPr/>
            <p:nvPr/>
          </p:nvSpPr>
          <p:spPr>
            <a:xfrm>
              <a:off x="127" y="0"/>
              <a:ext cx="265557" cy="225933"/>
            </a:xfrm>
            <a:custGeom>
              <a:avLst/>
              <a:gdLst/>
              <a:ahLst/>
              <a:cxnLst/>
              <a:rect l="l" t="t" r="r" b="b"/>
              <a:pathLst>
                <a:path w="265557" h="225933">
                  <a:moveTo>
                    <a:pt x="124206" y="0"/>
                  </a:moveTo>
                  <a:cubicBezTo>
                    <a:pt x="65659" y="0"/>
                    <a:pt x="25146" y="45466"/>
                    <a:pt x="9906" y="106426"/>
                  </a:cubicBezTo>
                  <a:cubicBezTo>
                    <a:pt x="0" y="139700"/>
                    <a:pt x="56388" y="189484"/>
                    <a:pt x="66421" y="212725"/>
                  </a:cubicBezTo>
                  <a:cubicBezTo>
                    <a:pt x="101092" y="221361"/>
                    <a:pt x="129794" y="225933"/>
                    <a:pt x="153670" y="225933"/>
                  </a:cubicBezTo>
                  <a:cubicBezTo>
                    <a:pt x="221615" y="225933"/>
                    <a:pt x="250825" y="188976"/>
                    <a:pt x="265557" y="103251"/>
                  </a:cubicBezTo>
                  <a:cubicBezTo>
                    <a:pt x="265557" y="76708"/>
                    <a:pt x="215773" y="30226"/>
                    <a:pt x="182499" y="13589"/>
                  </a:cubicBezTo>
                  <a:cubicBezTo>
                    <a:pt x="161544" y="4318"/>
                    <a:pt x="142113" y="0"/>
                    <a:pt x="124206" y="0"/>
                  </a:cubicBezTo>
                  <a:close/>
                </a:path>
              </a:pathLst>
            </a:custGeom>
            <a:solidFill>
              <a:srgbClr val="F6AF89"/>
            </a:solidFill>
          </p:spPr>
        </p:sp>
      </p:grpSp>
      <p:grpSp>
        <p:nvGrpSpPr>
          <p:cNvPr id="52" name="Group 52"/>
          <p:cNvGrpSpPr/>
          <p:nvPr/>
        </p:nvGrpSpPr>
        <p:grpSpPr>
          <a:xfrm>
            <a:off x="17723630" y="343648"/>
            <a:ext cx="236624" cy="216626"/>
            <a:chOff x="0" y="0"/>
            <a:chExt cx="315499" cy="288835"/>
          </a:xfrm>
        </p:grpSpPr>
        <p:sp>
          <p:nvSpPr>
            <p:cNvPr id="53" name="Freeform 53"/>
            <p:cNvSpPr/>
            <p:nvPr/>
          </p:nvSpPr>
          <p:spPr>
            <a:xfrm>
              <a:off x="127" y="0"/>
              <a:ext cx="315341" cy="288798"/>
            </a:xfrm>
            <a:custGeom>
              <a:avLst/>
              <a:gdLst/>
              <a:ahLst/>
              <a:cxnLst/>
              <a:rect l="l" t="t" r="r" b="b"/>
              <a:pathLst>
                <a:path w="315341" h="288798">
                  <a:moveTo>
                    <a:pt x="169291" y="0"/>
                  </a:moveTo>
                  <a:cubicBezTo>
                    <a:pt x="82931" y="0"/>
                    <a:pt x="0" y="126111"/>
                    <a:pt x="13208" y="192532"/>
                  </a:cubicBezTo>
                  <a:cubicBezTo>
                    <a:pt x="38481" y="263652"/>
                    <a:pt x="92202" y="288798"/>
                    <a:pt x="140589" y="288798"/>
                  </a:cubicBezTo>
                  <a:cubicBezTo>
                    <a:pt x="162179" y="288798"/>
                    <a:pt x="182753" y="283718"/>
                    <a:pt x="199263" y="275590"/>
                  </a:cubicBezTo>
                  <a:cubicBezTo>
                    <a:pt x="245618" y="249047"/>
                    <a:pt x="315341" y="176022"/>
                    <a:pt x="268986" y="92964"/>
                  </a:cubicBezTo>
                  <a:cubicBezTo>
                    <a:pt x="248920" y="49784"/>
                    <a:pt x="202438" y="0"/>
                    <a:pt x="169291" y="0"/>
                  </a:cubicBezTo>
                  <a:close/>
                </a:path>
              </a:pathLst>
            </a:custGeom>
            <a:solidFill>
              <a:srgbClr val="F6AF89"/>
            </a:solidFill>
          </p:spPr>
        </p:sp>
      </p:grpSp>
      <p:grpSp>
        <p:nvGrpSpPr>
          <p:cNvPr id="54" name="Group 54"/>
          <p:cNvGrpSpPr/>
          <p:nvPr/>
        </p:nvGrpSpPr>
        <p:grpSpPr>
          <a:xfrm>
            <a:off x="1537712" y="403246"/>
            <a:ext cx="219178" cy="209828"/>
            <a:chOff x="0" y="0"/>
            <a:chExt cx="292237" cy="279771"/>
          </a:xfrm>
        </p:grpSpPr>
        <p:sp>
          <p:nvSpPr>
            <p:cNvPr id="55" name="Freeform 55"/>
            <p:cNvSpPr/>
            <p:nvPr/>
          </p:nvSpPr>
          <p:spPr>
            <a:xfrm>
              <a:off x="0" y="0"/>
              <a:ext cx="292100" cy="279654"/>
            </a:xfrm>
            <a:custGeom>
              <a:avLst/>
              <a:gdLst/>
              <a:ahLst/>
              <a:cxnLst/>
              <a:rect l="l" t="t" r="r" b="b"/>
              <a:pathLst>
                <a:path w="292100" h="279654">
                  <a:moveTo>
                    <a:pt x="135128" y="127"/>
                  </a:moveTo>
                  <a:cubicBezTo>
                    <a:pt x="122174" y="127"/>
                    <a:pt x="109220" y="3302"/>
                    <a:pt x="96266" y="10541"/>
                  </a:cubicBezTo>
                  <a:cubicBezTo>
                    <a:pt x="63119" y="27051"/>
                    <a:pt x="43180" y="63500"/>
                    <a:pt x="23241" y="96774"/>
                  </a:cubicBezTo>
                  <a:cubicBezTo>
                    <a:pt x="13335" y="113411"/>
                    <a:pt x="0" y="133223"/>
                    <a:pt x="0" y="153162"/>
                  </a:cubicBezTo>
                  <a:cubicBezTo>
                    <a:pt x="0" y="201041"/>
                    <a:pt x="98298" y="279654"/>
                    <a:pt x="144272" y="279654"/>
                  </a:cubicBezTo>
                  <a:cubicBezTo>
                    <a:pt x="146050" y="279654"/>
                    <a:pt x="147828" y="279527"/>
                    <a:pt x="149352" y="279273"/>
                  </a:cubicBezTo>
                  <a:cubicBezTo>
                    <a:pt x="182499" y="275844"/>
                    <a:pt x="212471" y="249301"/>
                    <a:pt x="239014" y="219583"/>
                  </a:cubicBezTo>
                  <a:cubicBezTo>
                    <a:pt x="292100" y="153162"/>
                    <a:pt x="292100" y="126619"/>
                    <a:pt x="239014" y="63500"/>
                  </a:cubicBezTo>
                  <a:cubicBezTo>
                    <a:pt x="213741" y="30861"/>
                    <a:pt x="175387" y="0"/>
                    <a:pt x="135001" y="0"/>
                  </a:cubicBezTo>
                  <a:close/>
                </a:path>
              </a:pathLst>
            </a:custGeom>
            <a:solidFill>
              <a:srgbClr val="F6AF89"/>
            </a:solidFill>
          </p:spPr>
        </p:sp>
      </p:grpSp>
      <p:grpSp>
        <p:nvGrpSpPr>
          <p:cNvPr id="56" name="Group 56"/>
          <p:cNvGrpSpPr/>
          <p:nvPr/>
        </p:nvGrpSpPr>
        <p:grpSpPr>
          <a:xfrm>
            <a:off x="11211576" y="-4176"/>
            <a:ext cx="204190" cy="209910"/>
            <a:chOff x="0" y="0"/>
            <a:chExt cx="272253" cy="279880"/>
          </a:xfrm>
        </p:grpSpPr>
        <p:sp>
          <p:nvSpPr>
            <p:cNvPr id="57" name="Freeform 57"/>
            <p:cNvSpPr/>
            <p:nvPr/>
          </p:nvSpPr>
          <p:spPr>
            <a:xfrm>
              <a:off x="0" y="0"/>
              <a:ext cx="272288" cy="279908"/>
            </a:xfrm>
            <a:custGeom>
              <a:avLst/>
              <a:gdLst/>
              <a:ahLst/>
              <a:cxnLst/>
              <a:rect l="l" t="t" r="r" b="b"/>
              <a:pathLst>
                <a:path w="272288" h="279908">
                  <a:moveTo>
                    <a:pt x="165354" y="0"/>
                  </a:moveTo>
                  <a:cubicBezTo>
                    <a:pt x="154178" y="0"/>
                    <a:pt x="142240" y="2159"/>
                    <a:pt x="129540" y="6731"/>
                  </a:cubicBezTo>
                  <a:cubicBezTo>
                    <a:pt x="0" y="43180"/>
                    <a:pt x="19939" y="152781"/>
                    <a:pt x="59690" y="242443"/>
                  </a:cubicBezTo>
                  <a:cubicBezTo>
                    <a:pt x="67564" y="263144"/>
                    <a:pt x="119761" y="279908"/>
                    <a:pt x="150241" y="279908"/>
                  </a:cubicBezTo>
                  <a:cubicBezTo>
                    <a:pt x="158877" y="279908"/>
                    <a:pt x="165608" y="278638"/>
                    <a:pt x="169291" y="275590"/>
                  </a:cubicBezTo>
                  <a:cubicBezTo>
                    <a:pt x="192532" y="255778"/>
                    <a:pt x="235712" y="229235"/>
                    <a:pt x="252349" y="202565"/>
                  </a:cubicBezTo>
                  <a:cubicBezTo>
                    <a:pt x="268986" y="172720"/>
                    <a:pt x="272288" y="136144"/>
                    <a:pt x="265684" y="96393"/>
                  </a:cubicBezTo>
                  <a:cubicBezTo>
                    <a:pt x="251841" y="47117"/>
                    <a:pt x="217805" y="0"/>
                    <a:pt x="165354" y="0"/>
                  </a:cubicBezTo>
                  <a:close/>
                </a:path>
              </a:pathLst>
            </a:custGeom>
            <a:solidFill>
              <a:srgbClr val="F6AF89"/>
            </a:solidFill>
          </p:spPr>
        </p:sp>
      </p:grpSp>
      <p:grpSp>
        <p:nvGrpSpPr>
          <p:cNvPr id="58" name="Group 58"/>
          <p:cNvGrpSpPr/>
          <p:nvPr/>
        </p:nvGrpSpPr>
        <p:grpSpPr>
          <a:xfrm>
            <a:off x="2130194" y="593506"/>
            <a:ext cx="209186" cy="196150"/>
            <a:chOff x="0" y="0"/>
            <a:chExt cx="278915" cy="261533"/>
          </a:xfrm>
        </p:grpSpPr>
        <p:sp>
          <p:nvSpPr>
            <p:cNvPr id="59" name="Freeform 59"/>
            <p:cNvSpPr/>
            <p:nvPr/>
          </p:nvSpPr>
          <p:spPr>
            <a:xfrm>
              <a:off x="0" y="0"/>
              <a:ext cx="279019" cy="261493"/>
            </a:xfrm>
            <a:custGeom>
              <a:avLst/>
              <a:gdLst/>
              <a:ahLst/>
              <a:cxnLst/>
              <a:rect l="l" t="t" r="r" b="b"/>
              <a:pathLst>
                <a:path w="279019" h="261493">
                  <a:moveTo>
                    <a:pt x="120269" y="0"/>
                  </a:moveTo>
                  <a:cubicBezTo>
                    <a:pt x="70866" y="0"/>
                    <a:pt x="25781" y="22225"/>
                    <a:pt x="13335" y="72009"/>
                  </a:cubicBezTo>
                  <a:cubicBezTo>
                    <a:pt x="3429" y="105283"/>
                    <a:pt x="0" y="165100"/>
                    <a:pt x="13335" y="181610"/>
                  </a:cubicBezTo>
                  <a:cubicBezTo>
                    <a:pt x="46482" y="228092"/>
                    <a:pt x="132842" y="258064"/>
                    <a:pt x="179324" y="261366"/>
                  </a:cubicBezTo>
                  <a:cubicBezTo>
                    <a:pt x="179832" y="261493"/>
                    <a:pt x="180467" y="261493"/>
                    <a:pt x="181102" y="261493"/>
                  </a:cubicBezTo>
                  <a:cubicBezTo>
                    <a:pt x="204851" y="261493"/>
                    <a:pt x="252603" y="197358"/>
                    <a:pt x="265684" y="158496"/>
                  </a:cubicBezTo>
                  <a:cubicBezTo>
                    <a:pt x="279019" y="125349"/>
                    <a:pt x="265684" y="65532"/>
                    <a:pt x="239141" y="45593"/>
                  </a:cubicBezTo>
                  <a:cubicBezTo>
                    <a:pt x="208407" y="16383"/>
                    <a:pt x="162687" y="0"/>
                    <a:pt x="120269" y="0"/>
                  </a:cubicBezTo>
                  <a:close/>
                </a:path>
              </a:pathLst>
            </a:custGeom>
            <a:solidFill>
              <a:srgbClr val="F6AF89"/>
            </a:solidFill>
          </p:spPr>
        </p:sp>
      </p:grpSp>
      <p:grpSp>
        <p:nvGrpSpPr>
          <p:cNvPr id="60" name="Group 60"/>
          <p:cNvGrpSpPr/>
          <p:nvPr/>
        </p:nvGrpSpPr>
        <p:grpSpPr>
          <a:xfrm>
            <a:off x="5920884" y="8468496"/>
            <a:ext cx="201732" cy="181408"/>
            <a:chOff x="0" y="0"/>
            <a:chExt cx="268976" cy="241877"/>
          </a:xfrm>
        </p:grpSpPr>
        <p:sp>
          <p:nvSpPr>
            <p:cNvPr id="61" name="Freeform 61"/>
            <p:cNvSpPr/>
            <p:nvPr/>
          </p:nvSpPr>
          <p:spPr>
            <a:xfrm>
              <a:off x="127" y="0"/>
              <a:ext cx="268732" cy="241808"/>
            </a:xfrm>
            <a:custGeom>
              <a:avLst/>
              <a:gdLst/>
              <a:ahLst/>
              <a:cxnLst/>
              <a:rect l="l" t="t" r="r" b="b"/>
              <a:pathLst>
                <a:path w="268732" h="241808">
                  <a:moveTo>
                    <a:pt x="149225" y="0"/>
                  </a:moveTo>
                  <a:cubicBezTo>
                    <a:pt x="89154" y="0"/>
                    <a:pt x="30480" y="35052"/>
                    <a:pt x="16637" y="97282"/>
                  </a:cubicBezTo>
                  <a:cubicBezTo>
                    <a:pt x="0" y="153797"/>
                    <a:pt x="9906" y="186944"/>
                    <a:pt x="59690" y="216789"/>
                  </a:cubicBezTo>
                  <a:cubicBezTo>
                    <a:pt x="82677" y="227330"/>
                    <a:pt x="137668" y="241808"/>
                    <a:pt x="182499" y="241808"/>
                  </a:cubicBezTo>
                  <a:cubicBezTo>
                    <a:pt x="208661" y="241808"/>
                    <a:pt x="231267" y="236855"/>
                    <a:pt x="242189" y="223520"/>
                  </a:cubicBezTo>
                  <a:cubicBezTo>
                    <a:pt x="248793" y="210312"/>
                    <a:pt x="252095" y="190373"/>
                    <a:pt x="258826" y="173736"/>
                  </a:cubicBezTo>
                  <a:cubicBezTo>
                    <a:pt x="262128" y="147193"/>
                    <a:pt x="268732" y="114046"/>
                    <a:pt x="265430" y="84201"/>
                  </a:cubicBezTo>
                  <a:cubicBezTo>
                    <a:pt x="262001" y="57531"/>
                    <a:pt x="245491" y="37719"/>
                    <a:pt x="225552" y="21082"/>
                  </a:cubicBezTo>
                  <a:cubicBezTo>
                    <a:pt x="202311" y="6731"/>
                    <a:pt x="175641" y="0"/>
                    <a:pt x="149225" y="0"/>
                  </a:cubicBezTo>
                  <a:close/>
                </a:path>
              </a:pathLst>
            </a:custGeom>
            <a:solidFill>
              <a:srgbClr val="F6AF89"/>
            </a:solidFill>
          </p:spPr>
        </p:sp>
      </p:grpSp>
      <p:grpSp>
        <p:nvGrpSpPr>
          <p:cNvPr id="62" name="Group 62"/>
          <p:cNvGrpSpPr/>
          <p:nvPr/>
        </p:nvGrpSpPr>
        <p:grpSpPr>
          <a:xfrm>
            <a:off x="2064664" y="8321808"/>
            <a:ext cx="219178" cy="215724"/>
            <a:chOff x="0" y="0"/>
            <a:chExt cx="292237" cy="287632"/>
          </a:xfrm>
        </p:grpSpPr>
        <p:sp>
          <p:nvSpPr>
            <p:cNvPr id="63" name="Freeform 63"/>
            <p:cNvSpPr/>
            <p:nvPr/>
          </p:nvSpPr>
          <p:spPr>
            <a:xfrm>
              <a:off x="127" y="127"/>
              <a:ext cx="292100" cy="287528"/>
            </a:xfrm>
            <a:custGeom>
              <a:avLst/>
              <a:gdLst/>
              <a:ahLst/>
              <a:cxnLst/>
              <a:rect l="l" t="t" r="r" b="b"/>
              <a:pathLst>
                <a:path w="292100" h="287528">
                  <a:moveTo>
                    <a:pt x="148971" y="0"/>
                  </a:moveTo>
                  <a:cubicBezTo>
                    <a:pt x="75565" y="0"/>
                    <a:pt x="13335" y="98425"/>
                    <a:pt x="13335" y="159512"/>
                  </a:cubicBezTo>
                  <a:cubicBezTo>
                    <a:pt x="0" y="245872"/>
                    <a:pt x="116205" y="269113"/>
                    <a:pt x="179197" y="285623"/>
                  </a:cubicBezTo>
                  <a:cubicBezTo>
                    <a:pt x="181737" y="286893"/>
                    <a:pt x="184658" y="287528"/>
                    <a:pt x="187960" y="287528"/>
                  </a:cubicBezTo>
                  <a:cubicBezTo>
                    <a:pt x="202692" y="287528"/>
                    <a:pt x="223647" y="276606"/>
                    <a:pt x="228981" y="265811"/>
                  </a:cubicBezTo>
                  <a:cubicBezTo>
                    <a:pt x="272161" y="212725"/>
                    <a:pt x="292100" y="146304"/>
                    <a:pt x="255524" y="80010"/>
                  </a:cubicBezTo>
                  <a:cubicBezTo>
                    <a:pt x="228981" y="36830"/>
                    <a:pt x="195834" y="3556"/>
                    <a:pt x="156083" y="254"/>
                  </a:cubicBezTo>
                  <a:cubicBezTo>
                    <a:pt x="153670" y="127"/>
                    <a:pt x="151257" y="0"/>
                    <a:pt x="148971" y="0"/>
                  </a:cubicBezTo>
                  <a:close/>
                </a:path>
              </a:pathLst>
            </a:custGeom>
            <a:solidFill>
              <a:srgbClr val="F6AF89"/>
            </a:solidFill>
          </p:spPr>
        </p:sp>
      </p:grpSp>
      <p:grpSp>
        <p:nvGrpSpPr>
          <p:cNvPr id="64" name="Group 64"/>
          <p:cNvGrpSpPr/>
          <p:nvPr/>
        </p:nvGrpSpPr>
        <p:grpSpPr>
          <a:xfrm>
            <a:off x="7143232" y="6893738"/>
            <a:ext cx="231628" cy="205896"/>
            <a:chOff x="0" y="0"/>
            <a:chExt cx="308837" cy="274528"/>
          </a:xfrm>
        </p:grpSpPr>
        <p:sp>
          <p:nvSpPr>
            <p:cNvPr id="65" name="Freeform 65"/>
            <p:cNvSpPr/>
            <p:nvPr/>
          </p:nvSpPr>
          <p:spPr>
            <a:xfrm>
              <a:off x="0" y="0"/>
              <a:ext cx="308864" cy="274447"/>
            </a:xfrm>
            <a:custGeom>
              <a:avLst/>
              <a:gdLst/>
              <a:ahLst/>
              <a:cxnLst/>
              <a:rect l="l" t="t" r="r" b="b"/>
              <a:pathLst>
                <a:path w="308864" h="274447">
                  <a:moveTo>
                    <a:pt x="129921" y="0"/>
                  </a:moveTo>
                  <a:cubicBezTo>
                    <a:pt x="78740" y="0"/>
                    <a:pt x="39497" y="50292"/>
                    <a:pt x="26670" y="86614"/>
                  </a:cubicBezTo>
                  <a:cubicBezTo>
                    <a:pt x="6604" y="146304"/>
                    <a:pt x="0" y="206121"/>
                    <a:pt x="56515" y="245872"/>
                  </a:cubicBezTo>
                  <a:cubicBezTo>
                    <a:pt x="79883" y="262890"/>
                    <a:pt x="122428" y="274447"/>
                    <a:pt x="161290" y="274447"/>
                  </a:cubicBezTo>
                  <a:cubicBezTo>
                    <a:pt x="183134" y="274447"/>
                    <a:pt x="203835" y="270764"/>
                    <a:pt x="219329" y="262382"/>
                  </a:cubicBezTo>
                  <a:cubicBezTo>
                    <a:pt x="308864" y="205867"/>
                    <a:pt x="255778" y="50038"/>
                    <a:pt x="176022" y="13462"/>
                  </a:cubicBezTo>
                  <a:cubicBezTo>
                    <a:pt x="159893" y="4064"/>
                    <a:pt x="144399" y="0"/>
                    <a:pt x="129921" y="0"/>
                  </a:cubicBezTo>
                  <a:close/>
                </a:path>
              </a:pathLst>
            </a:custGeom>
            <a:solidFill>
              <a:srgbClr val="F6AF89"/>
            </a:solidFill>
          </p:spPr>
        </p:sp>
      </p:grpSp>
      <p:grpSp>
        <p:nvGrpSpPr>
          <p:cNvPr id="66" name="Group 66"/>
          <p:cNvGrpSpPr/>
          <p:nvPr/>
        </p:nvGrpSpPr>
        <p:grpSpPr>
          <a:xfrm>
            <a:off x="6675206" y="5615832"/>
            <a:ext cx="241620" cy="195414"/>
            <a:chOff x="0" y="0"/>
            <a:chExt cx="322160" cy="260552"/>
          </a:xfrm>
        </p:grpSpPr>
        <p:sp>
          <p:nvSpPr>
            <p:cNvPr id="67" name="Freeform 67"/>
            <p:cNvSpPr/>
            <p:nvPr/>
          </p:nvSpPr>
          <p:spPr>
            <a:xfrm>
              <a:off x="127" y="127"/>
              <a:ext cx="321945" cy="260477"/>
            </a:xfrm>
            <a:custGeom>
              <a:avLst/>
              <a:gdLst/>
              <a:ahLst/>
              <a:cxnLst/>
              <a:rect l="l" t="t" r="r" b="b"/>
              <a:pathLst>
                <a:path w="321945" h="260477">
                  <a:moveTo>
                    <a:pt x="170942" y="0"/>
                  </a:moveTo>
                  <a:cubicBezTo>
                    <a:pt x="110998" y="0"/>
                    <a:pt x="47752" y="45466"/>
                    <a:pt x="16637" y="73533"/>
                  </a:cubicBezTo>
                  <a:cubicBezTo>
                    <a:pt x="0" y="90170"/>
                    <a:pt x="16637" y="169799"/>
                    <a:pt x="39878" y="206375"/>
                  </a:cubicBezTo>
                  <a:cubicBezTo>
                    <a:pt x="54864" y="233299"/>
                    <a:pt x="99695" y="260477"/>
                    <a:pt x="132715" y="260477"/>
                  </a:cubicBezTo>
                  <a:cubicBezTo>
                    <a:pt x="136271" y="260477"/>
                    <a:pt x="139573" y="260096"/>
                    <a:pt x="142748" y="259461"/>
                  </a:cubicBezTo>
                  <a:cubicBezTo>
                    <a:pt x="232283" y="249555"/>
                    <a:pt x="321945" y="146685"/>
                    <a:pt x="268859" y="70358"/>
                  </a:cubicBezTo>
                  <a:cubicBezTo>
                    <a:pt x="248920" y="43815"/>
                    <a:pt x="202438" y="508"/>
                    <a:pt x="182626" y="508"/>
                  </a:cubicBezTo>
                  <a:cubicBezTo>
                    <a:pt x="178689" y="127"/>
                    <a:pt x="174752" y="0"/>
                    <a:pt x="170942" y="0"/>
                  </a:cubicBezTo>
                  <a:close/>
                </a:path>
              </a:pathLst>
            </a:custGeom>
            <a:solidFill>
              <a:srgbClr val="F6AF89"/>
            </a:solidFill>
          </p:spPr>
        </p:sp>
      </p:grpSp>
      <p:grpSp>
        <p:nvGrpSpPr>
          <p:cNvPr id="68" name="Group 68"/>
          <p:cNvGrpSpPr/>
          <p:nvPr/>
        </p:nvGrpSpPr>
        <p:grpSpPr>
          <a:xfrm>
            <a:off x="3277068" y="2949168"/>
            <a:ext cx="204272" cy="177314"/>
            <a:chOff x="0" y="0"/>
            <a:chExt cx="272363" cy="236419"/>
          </a:xfrm>
        </p:grpSpPr>
        <p:sp>
          <p:nvSpPr>
            <p:cNvPr id="69" name="Freeform 69"/>
            <p:cNvSpPr/>
            <p:nvPr/>
          </p:nvSpPr>
          <p:spPr>
            <a:xfrm>
              <a:off x="127" y="0"/>
              <a:ext cx="272161" cy="236474"/>
            </a:xfrm>
            <a:custGeom>
              <a:avLst/>
              <a:gdLst/>
              <a:ahLst/>
              <a:cxnLst/>
              <a:rect l="l" t="t" r="r" b="b"/>
              <a:pathLst>
                <a:path w="272161" h="236474">
                  <a:moveTo>
                    <a:pt x="139446" y="0"/>
                  </a:moveTo>
                  <a:cubicBezTo>
                    <a:pt x="75819" y="0"/>
                    <a:pt x="8001" y="31750"/>
                    <a:pt x="3302" y="77597"/>
                  </a:cubicBezTo>
                  <a:cubicBezTo>
                    <a:pt x="0" y="124079"/>
                    <a:pt x="39751" y="190500"/>
                    <a:pt x="76327" y="223647"/>
                  </a:cubicBezTo>
                  <a:cubicBezTo>
                    <a:pt x="87376" y="232537"/>
                    <a:pt x="102489" y="236474"/>
                    <a:pt x="119253" y="236474"/>
                  </a:cubicBezTo>
                  <a:cubicBezTo>
                    <a:pt x="178943" y="236474"/>
                    <a:pt x="261112" y="187706"/>
                    <a:pt x="268859" y="130810"/>
                  </a:cubicBezTo>
                  <a:cubicBezTo>
                    <a:pt x="272161" y="90932"/>
                    <a:pt x="222377" y="44577"/>
                    <a:pt x="205740" y="14605"/>
                  </a:cubicBezTo>
                  <a:cubicBezTo>
                    <a:pt x="186563" y="4572"/>
                    <a:pt x="163322" y="0"/>
                    <a:pt x="139446" y="0"/>
                  </a:cubicBezTo>
                  <a:close/>
                </a:path>
              </a:pathLst>
            </a:custGeom>
            <a:solidFill>
              <a:srgbClr val="F6AF89"/>
            </a:solidFill>
          </p:spPr>
        </p:sp>
      </p:grpSp>
      <p:grpSp>
        <p:nvGrpSpPr>
          <p:cNvPr id="70" name="Group 70"/>
          <p:cNvGrpSpPr/>
          <p:nvPr/>
        </p:nvGrpSpPr>
        <p:grpSpPr>
          <a:xfrm>
            <a:off x="210472" y="3170632"/>
            <a:ext cx="173884" cy="186322"/>
            <a:chOff x="0" y="0"/>
            <a:chExt cx="231845" cy="248429"/>
          </a:xfrm>
        </p:grpSpPr>
        <p:sp>
          <p:nvSpPr>
            <p:cNvPr id="71" name="Freeform 71"/>
            <p:cNvSpPr/>
            <p:nvPr/>
          </p:nvSpPr>
          <p:spPr>
            <a:xfrm>
              <a:off x="127" y="0"/>
              <a:ext cx="231775" cy="248412"/>
            </a:xfrm>
            <a:custGeom>
              <a:avLst/>
              <a:gdLst/>
              <a:ahLst/>
              <a:cxnLst/>
              <a:rect l="l" t="t" r="r" b="b"/>
              <a:pathLst>
                <a:path w="231775" h="248412">
                  <a:moveTo>
                    <a:pt x="119507" y="0"/>
                  </a:moveTo>
                  <a:cubicBezTo>
                    <a:pt x="102108" y="0"/>
                    <a:pt x="82042" y="2794"/>
                    <a:pt x="59055" y="8128"/>
                  </a:cubicBezTo>
                  <a:cubicBezTo>
                    <a:pt x="32512" y="14732"/>
                    <a:pt x="9271" y="77724"/>
                    <a:pt x="5969" y="114173"/>
                  </a:cubicBezTo>
                  <a:cubicBezTo>
                    <a:pt x="0" y="204470"/>
                    <a:pt x="59436" y="248412"/>
                    <a:pt x="132461" y="248412"/>
                  </a:cubicBezTo>
                  <a:cubicBezTo>
                    <a:pt x="139827" y="248412"/>
                    <a:pt x="147701" y="248031"/>
                    <a:pt x="155448" y="247015"/>
                  </a:cubicBezTo>
                  <a:cubicBezTo>
                    <a:pt x="188595" y="243713"/>
                    <a:pt x="215138" y="177292"/>
                    <a:pt x="231775" y="157480"/>
                  </a:cubicBezTo>
                  <a:cubicBezTo>
                    <a:pt x="218440" y="45593"/>
                    <a:pt x="190119" y="0"/>
                    <a:pt x="119507" y="0"/>
                  </a:cubicBezTo>
                  <a:close/>
                </a:path>
              </a:pathLst>
            </a:custGeom>
            <a:solidFill>
              <a:srgbClr val="F6AF89"/>
            </a:solidFill>
          </p:spPr>
        </p:sp>
      </p:grpSp>
      <p:grpSp>
        <p:nvGrpSpPr>
          <p:cNvPr id="72" name="Group 72"/>
          <p:cNvGrpSpPr/>
          <p:nvPr/>
        </p:nvGrpSpPr>
        <p:grpSpPr>
          <a:xfrm>
            <a:off x="3189924" y="2285266"/>
            <a:ext cx="215492" cy="186240"/>
            <a:chOff x="0" y="0"/>
            <a:chExt cx="287323" cy="248320"/>
          </a:xfrm>
        </p:grpSpPr>
        <p:sp>
          <p:nvSpPr>
            <p:cNvPr id="73" name="Freeform 73"/>
            <p:cNvSpPr/>
            <p:nvPr/>
          </p:nvSpPr>
          <p:spPr>
            <a:xfrm>
              <a:off x="127" y="127"/>
              <a:ext cx="287020" cy="248158"/>
            </a:xfrm>
            <a:custGeom>
              <a:avLst/>
              <a:gdLst/>
              <a:ahLst/>
              <a:cxnLst/>
              <a:rect l="l" t="t" r="r" b="b"/>
              <a:pathLst>
                <a:path w="287020" h="248158">
                  <a:moveTo>
                    <a:pt x="105029" y="0"/>
                  </a:moveTo>
                  <a:cubicBezTo>
                    <a:pt x="103124" y="0"/>
                    <a:pt x="101346" y="0"/>
                    <a:pt x="99568" y="127"/>
                  </a:cubicBezTo>
                  <a:cubicBezTo>
                    <a:pt x="59690" y="3429"/>
                    <a:pt x="6604" y="89789"/>
                    <a:pt x="3302" y="146177"/>
                  </a:cubicBezTo>
                  <a:cubicBezTo>
                    <a:pt x="0" y="199263"/>
                    <a:pt x="66421" y="232410"/>
                    <a:pt x="109474" y="245618"/>
                  </a:cubicBezTo>
                  <a:cubicBezTo>
                    <a:pt x="116840" y="247396"/>
                    <a:pt x="124460" y="248158"/>
                    <a:pt x="132207" y="248158"/>
                  </a:cubicBezTo>
                  <a:cubicBezTo>
                    <a:pt x="202565" y="248158"/>
                    <a:pt x="287020" y="183642"/>
                    <a:pt x="272161" y="102870"/>
                  </a:cubicBezTo>
                  <a:cubicBezTo>
                    <a:pt x="256032" y="48387"/>
                    <a:pt x="162179" y="0"/>
                    <a:pt x="105029" y="0"/>
                  </a:cubicBezTo>
                  <a:close/>
                </a:path>
              </a:pathLst>
            </a:custGeom>
            <a:solidFill>
              <a:srgbClr val="F6AF89"/>
            </a:solidFill>
          </p:spPr>
        </p:sp>
      </p:grpSp>
      <p:grpSp>
        <p:nvGrpSpPr>
          <p:cNvPr id="74" name="Group 74"/>
          <p:cNvGrpSpPr/>
          <p:nvPr/>
        </p:nvGrpSpPr>
        <p:grpSpPr>
          <a:xfrm>
            <a:off x="1756886" y="1769270"/>
            <a:ext cx="246370" cy="207616"/>
            <a:chOff x="0" y="0"/>
            <a:chExt cx="328493" cy="276821"/>
          </a:xfrm>
        </p:grpSpPr>
        <p:sp>
          <p:nvSpPr>
            <p:cNvPr id="75" name="Freeform 75"/>
            <p:cNvSpPr/>
            <p:nvPr/>
          </p:nvSpPr>
          <p:spPr>
            <a:xfrm>
              <a:off x="127" y="0"/>
              <a:ext cx="328295" cy="276733"/>
            </a:xfrm>
            <a:custGeom>
              <a:avLst/>
              <a:gdLst/>
              <a:ahLst/>
              <a:cxnLst/>
              <a:rect l="l" t="t" r="r" b="b"/>
              <a:pathLst>
                <a:path w="328295" h="276733">
                  <a:moveTo>
                    <a:pt x="209931" y="0"/>
                  </a:moveTo>
                  <a:cubicBezTo>
                    <a:pt x="96774" y="0"/>
                    <a:pt x="0" y="113792"/>
                    <a:pt x="46101" y="197485"/>
                  </a:cubicBezTo>
                  <a:cubicBezTo>
                    <a:pt x="99314" y="224028"/>
                    <a:pt x="149098" y="250571"/>
                    <a:pt x="202184" y="273812"/>
                  </a:cubicBezTo>
                  <a:cubicBezTo>
                    <a:pt x="207899" y="275844"/>
                    <a:pt x="213741" y="276733"/>
                    <a:pt x="219583" y="276733"/>
                  </a:cubicBezTo>
                  <a:cubicBezTo>
                    <a:pt x="261112" y="276733"/>
                    <a:pt x="303022" y="229108"/>
                    <a:pt x="311785" y="194183"/>
                  </a:cubicBezTo>
                  <a:cubicBezTo>
                    <a:pt x="328295" y="114427"/>
                    <a:pt x="298450" y="68072"/>
                    <a:pt x="261874" y="8255"/>
                  </a:cubicBezTo>
                  <a:cubicBezTo>
                    <a:pt x="244475" y="2667"/>
                    <a:pt x="227076" y="0"/>
                    <a:pt x="209931" y="0"/>
                  </a:cubicBezTo>
                  <a:close/>
                </a:path>
              </a:pathLst>
            </a:custGeom>
            <a:solidFill>
              <a:srgbClr val="F6AF89"/>
            </a:solidFill>
          </p:spPr>
        </p:sp>
      </p:grpSp>
      <p:grpSp>
        <p:nvGrpSpPr>
          <p:cNvPr id="76" name="Group 76"/>
          <p:cNvGrpSpPr/>
          <p:nvPr/>
        </p:nvGrpSpPr>
        <p:grpSpPr>
          <a:xfrm>
            <a:off x="4076192" y="9584416"/>
            <a:ext cx="226632" cy="219902"/>
            <a:chOff x="0" y="0"/>
            <a:chExt cx="302176" cy="293203"/>
          </a:xfrm>
        </p:grpSpPr>
        <p:sp>
          <p:nvSpPr>
            <p:cNvPr id="77" name="Freeform 77"/>
            <p:cNvSpPr/>
            <p:nvPr/>
          </p:nvSpPr>
          <p:spPr>
            <a:xfrm>
              <a:off x="0" y="0"/>
              <a:ext cx="302133" cy="293370"/>
            </a:xfrm>
            <a:custGeom>
              <a:avLst/>
              <a:gdLst/>
              <a:ahLst/>
              <a:cxnLst/>
              <a:rect l="l" t="t" r="r" b="b"/>
              <a:pathLst>
                <a:path w="302133" h="293370">
                  <a:moveTo>
                    <a:pt x="130683" y="0"/>
                  </a:moveTo>
                  <a:cubicBezTo>
                    <a:pt x="109982" y="0"/>
                    <a:pt x="90043" y="4191"/>
                    <a:pt x="73025" y="13589"/>
                  </a:cubicBezTo>
                  <a:cubicBezTo>
                    <a:pt x="53086" y="23495"/>
                    <a:pt x="39878" y="43434"/>
                    <a:pt x="29845" y="69977"/>
                  </a:cubicBezTo>
                  <a:cubicBezTo>
                    <a:pt x="0" y="146304"/>
                    <a:pt x="36449" y="262509"/>
                    <a:pt x="116205" y="289052"/>
                  </a:cubicBezTo>
                  <a:cubicBezTo>
                    <a:pt x="126619" y="291846"/>
                    <a:pt x="137287" y="293370"/>
                    <a:pt x="147955" y="293370"/>
                  </a:cubicBezTo>
                  <a:cubicBezTo>
                    <a:pt x="211455" y="293370"/>
                    <a:pt x="274066" y="244983"/>
                    <a:pt x="285496" y="179578"/>
                  </a:cubicBezTo>
                  <a:cubicBezTo>
                    <a:pt x="302133" y="106426"/>
                    <a:pt x="249047" y="26797"/>
                    <a:pt x="179324" y="6858"/>
                  </a:cubicBezTo>
                  <a:cubicBezTo>
                    <a:pt x="163322" y="2540"/>
                    <a:pt x="146812" y="0"/>
                    <a:pt x="130683" y="0"/>
                  </a:cubicBezTo>
                  <a:close/>
                </a:path>
              </a:pathLst>
            </a:custGeom>
            <a:solidFill>
              <a:srgbClr val="F6AF89"/>
            </a:solidFill>
          </p:spPr>
        </p:sp>
      </p:grpSp>
      <p:grpSp>
        <p:nvGrpSpPr>
          <p:cNvPr id="78" name="Group 78"/>
          <p:cNvGrpSpPr/>
          <p:nvPr/>
        </p:nvGrpSpPr>
        <p:grpSpPr>
          <a:xfrm>
            <a:off x="5218896" y="8872848"/>
            <a:ext cx="213362" cy="198608"/>
            <a:chOff x="0" y="0"/>
            <a:chExt cx="284483" cy="264811"/>
          </a:xfrm>
        </p:grpSpPr>
        <p:sp>
          <p:nvSpPr>
            <p:cNvPr id="79" name="Freeform 79"/>
            <p:cNvSpPr/>
            <p:nvPr/>
          </p:nvSpPr>
          <p:spPr>
            <a:xfrm>
              <a:off x="0" y="127"/>
              <a:ext cx="284353" cy="264541"/>
            </a:xfrm>
            <a:custGeom>
              <a:avLst/>
              <a:gdLst/>
              <a:ahLst/>
              <a:cxnLst/>
              <a:rect l="l" t="t" r="r" b="b"/>
              <a:pathLst>
                <a:path w="284353" h="264541">
                  <a:moveTo>
                    <a:pt x="93472" y="0"/>
                  </a:moveTo>
                  <a:cubicBezTo>
                    <a:pt x="75819" y="0"/>
                    <a:pt x="58801" y="3937"/>
                    <a:pt x="43180" y="12700"/>
                  </a:cubicBezTo>
                  <a:cubicBezTo>
                    <a:pt x="0" y="42672"/>
                    <a:pt x="6604" y="95758"/>
                    <a:pt x="19939" y="142240"/>
                  </a:cubicBezTo>
                  <a:cubicBezTo>
                    <a:pt x="26543" y="172085"/>
                    <a:pt x="43053" y="198755"/>
                    <a:pt x="56388" y="215265"/>
                  </a:cubicBezTo>
                  <a:cubicBezTo>
                    <a:pt x="80899" y="245999"/>
                    <a:pt x="129667" y="264541"/>
                    <a:pt x="175260" y="264541"/>
                  </a:cubicBezTo>
                  <a:cubicBezTo>
                    <a:pt x="228219" y="264541"/>
                    <a:pt x="276987" y="239395"/>
                    <a:pt x="278892" y="178689"/>
                  </a:cubicBezTo>
                  <a:cubicBezTo>
                    <a:pt x="284353" y="98552"/>
                    <a:pt x="181737" y="0"/>
                    <a:pt x="93472" y="0"/>
                  </a:cubicBezTo>
                  <a:close/>
                </a:path>
              </a:pathLst>
            </a:custGeom>
            <a:solidFill>
              <a:srgbClr val="F6AF89"/>
            </a:solidFill>
          </p:spPr>
        </p:sp>
      </p:grpSp>
      <p:grpSp>
        <p:nvGrpSpPr>
          <p:cNvPr id="80" name="Group 80"/>
          <p:cNvGrpSpPr/>
          <p:nvPr/>
        </p:nvGrpSpPr>
        <p:grpSpPr>
          <a:xfrm>
            <a:off x="5084412" y="5969732"/>
            <a:ext cx="219014" cy="200246"/>
            <a:chOff x="0" y="0"/>
            <a:chExt cx="292019" cy="266995"/>
          </a:xfrm>
        </p:grpSpPr>
        <p:sp>
          <p:nvSpPr>
            <p:cNvPr id="81" name="Freeform 81"/>
            <p:cNvSpPr/>
            <p:nvPr/>
          </p:nvSpPr>
          <p:spPr>
            <a:xfrm>
              <a:off x="127" y="0"/>
              <a:ext cx="291846" cy="266954"/>
            </a:xfrm>
            <a:custGeom>
              <a:avLst/>
              <a:gdLst/>
              <a:ahLst/>
              <a:cxnLst/>
              <a:rect l="l" t="t" r="r" b="b"/>
              <a:pathLst>
                <a:path w="291846" h="266954">
                  <a:moveTo>
                    <a:pt x="125476" y="0"/>
                  </a:moveTo>
                  <a:cubicBezTo>
                    <a:pt x="122428" y="0"/>
                    <a:pt x="119380" y="127"/>
                    <a:pt x="116205" y="254"/>
                  </a:cubicBezTo>
                  <a:cubicBezTo>
                    <a:pt x="69596" y="3556"/>
                    <a:pt x="0" y="83058"/>
                    <a:pt x="0" y="129667"/>
                  </a:cubicBezTo>
                  <a:cubicBezTo>
                    <a:pt x="0" y="199390"/>
                    <a:pt x="106299" y="242443"/>
                    <a:pt x="162560" y="265684"/>
                  </a:cubicBezTo>
                  <a:cubicBezTo>
                    <a:pt x="164338" y="266573"/>
                    <a:pt x="166243" y="266954"/>
                    <a:pt x="168529" y="266954"/>
                  </a:cubicBezTo>
                  <a:cubicBezTo>
                    <a:pt x="201803" y="266954"/>
                    <a:pt x="291846" y="180594"/>
                    <a:pt x="288671" y="149479"/>
                  </a:cubicBezTo>
                  <a:cubicBezTo>
                    <a:pt x="282321" y="55880"/>
                    <a:pt x="231902" y="0"/>
                    <a:pt x="125476" y="0"/>
                  </a:cubicBezTo>
                  <a:close/>
                </a:path>
              </a:pathLst>
            </a:custGeom>
            <a:solidFill>
              <a:srgbClr val="F6AF89"/>
            </a:solidFill>
          </p:spPr>
        </p:sp>
      </p:grpSp>
      <p:grpSp>
        <p:nvGrpSpPr>
          <p:cNvPr id="82" name="Group 82"/>
          <p:cNvGrpSpPr/>
          <p:nvPr/>
        </p:nvGrpSpPr>
        <p:grpSpPr>
          <a:xfrm>
            <a:off x="17851796" y="6300208"/>
            <a:ext cx="240310" cy="215398"/>
            <a:chOff x="0" y="0"/>
            <a:chExt cx="320413" cy="287197"/>
          </a:xfrm>
        </p:grpSpPr>
        <p:sp>
          <p:nvSpPr>
            <p:cNvPr id="83" name="Freeform 83"/>
            <p:cNvSpPr/>
            <p:nvPr/>
          </p:nvSpPr>
          <p:spPr>
            <a:xfrm>
              <a:off x="127" y="127"/>
              <a:ext cx="320421" cy="287020"/>
            </a:xfrm>
            <a:custGeom>
              <a:avLst/>
              <a:gdLst/>
              <a:ahLst/>
              <a:cxnLst/>
              <a:rect l="l" t="t" r="r" b="b"/>
              <a:pathLst>
                <a:path w="320421" h="287020">
                  <a:moveTo>
                    <a:pt x="130810" y="0"/>
                  </a:moveTo>
                  <a:cubicBezTo>
                    <a:pt x="125857" y="0"/>
                    <a:pt x="121539" y="254"/>
                    <a:pt x="117729" y="889"/>
                  </a:cubicBezTo>
                  <a:cubicBezTo>
                    <a:pt x="107823" y="889"/>
                    <a:pt x="104521" y="7493"/>
                    <a:pt x="104521" y="7493"/>
                  </a:cubicBezTo>
                  <a:cubicBezTo>
                    <a:pt x="74549" y="57277"/>
                    <a:pt x="28194" y="117094"/>
                    <a:pt x="18161" y="173482"/>
                  </a:cubicBezTo>
                  <a:cubicBezTo>
                    <a:pt x="0" y="257302"/>
                    <a:pt x="46609" y="287020"/>
                    <a:pt x="104648" y="287020"/>
                  </a:cubicBezTo>
                  <a:cubicBezTo>
                    <a:pt x="152400" y="287020"/>
                    <a:pt x="207645" y="266827"/>
                    <a:pt x="240665" y="239903"/>
                  </a:cubicBezTo>
                  <a:cubicBezTo>
                    <a:pt x="277114" y="209931"/>
                    <a:pt x="320421" y="110363"/>
                    <a:pt x="293751" y="67310"/>
                  </a:cubicBezTo>
                  <a:cubicBezTo>
                    <a:pt x="275590" y="28194"/>
                    <a:pt x="178562" y="0"/>
                    <a:pt x="130810" y="0"/>
                  </a:cubicBezTo>
                  <a:close/>
                </a:path>
              </a:pathLst>
            </a:custGeom>
            <a:solidFill>
              <a:srgbClr val="F6AF89"/>
            </a:solidFill>
          </p:spPr>
        </p:sp>
      </p:grpSp>
      <p:grpSp>
        <p:nvGrpSpPr>
          <p:cNvPr id="84" name="Group 84"/>
          <p:cNvGrpSpPr/>
          <p:nvPr/>
        </p:nvGrpSpPr>
        <p:grpSpPr>
          <a:xfrm>
            <a:off x="16344406" y="5928464"/>
            <a:ext cx="241538" cy="201556"/>
            <a:chOff x="0" y="0"/>
            <a:chExt cx="322051" cy="268741"/>
          </a:xfrm>
        </p:grpSpPr>
        <p:sp>
          <p:nvSpPr>
            <p:cNvPr id="85" name="Freeform 85"/>
            <p:cNvSpPr/>
            <p:nvPr/>
          </p:nvSpPr>
          <p:spPr>
            <a:xfrm>
              <a:off x="0" y="127"/>
              <a:ext cx="322072" cy="268478"/>
            </a:xfrm>
            <a:custGeom>
              <a:avLst/>
              <a:gdLst/>
              <a:ahLst/>
              <a:cxnLst/>
              <a:rect l="l" t="t" r="r" b="b"/>
              <a:pathLst>
                <a:path w="322072" h="268478">
                  <a:moveTo>
                    <a:pt x="162433" y="0"/>
                  </a:moveTo>
                  <a:cubicBezTo>
                    <a:pt x="110363" y="0"/>
                    <a:pt x="55118" y="25019"/>
                    <a:pt x="9906" y="75692"/>
                  </a:cubicBezTo>
                  <a:lnTo>
                    <a:pt x="0" y="89027"/>
                  </a:lnTo>
                  <a:cubicBezTo>
                    <a:pt x="9779" y="166243"/>
                    <a:pt x="56769" y="268478"/>
                    <a:pt x="141478" y="268478"/>
                  </a:cubicBezTo>
                  <a:cubicBezTo>
                    <a:pt x="144145" y="268478"/>
                    <a:pt x="146685" y="268351"/>
                    <a:pt x="149479" y="268097"/>
                  </a:cubicBezTo>
                  <a:cubicBezTo>
                    <a:pt x="212471" y="258191"/>
                    <a:pt x="298831" y="195199"/>
                    <a:pt x="322072" y="135382"/>
                  </a:cubicBezTo>
                  <a:cubicBezTo>
                    <a:pt x="297180" y="45720"/>
                    <a:pt x="232791" y="0"/>
                    <a:pt x="162433" y="0"/>
                  </a:cubicBezTo>
                  <a:close/>
                </a:path>
              </a:pathLst>
            </a:custGeom>
            <a:solidFill>
              <a:srgbClr val="F6AF89"/>
            </a:solidFill>
          </p:spPr>
        </p:sp>
      </p:grpSp>
      <p:grpSp>
        <p:nvGrpSpPr>
          <p:cNvPr id="86" name="Group 86"/>
          <p:cNvGrpSpPr/>
          <p:nvPr/>
        </p:nvGrpSpPr>
        <p:grpSpPr>
          <a:xfrm>
            <a:off x="17270424" y="6515586"/>
            <a:ext cx="214182" cy="187142"/>
            <a:chOff x="0" y="0"/>
            <a:chExt cx="285576" cy="249523"/>
          </a:xfrm>
        </p:grpSpPr>
        <p:sp>
          <p:nvSpPr>
            <p:cNvPr id="87" name="Freeform 87"/>
            <p:cNvSpPr/>
            <p:nvPr/>
          </p:nvSpPr>
          <p:spPr>
            <a:xfrm>
              <a:off x="0" y="127"/>
              <a:ext cx="285369" cy="249301"/>
            </a:xfrm>
            <a:custGeom>
              <a:avLst/>
              <a:gdLst/>
              <a:ahLst/>
              <a:cxnLst/>
              <a:rect l="l" t="t" r="r" b="b"/>
              <a:pathLst>
                <a:path w="285369" h="249301">
                  <a:moveTo>
                    <a:pt x="95758" y="0"/>
                  </a:moveTo>
                  <a:cubicBezTo>
                    <a:pt x="65913" y="0"/>
                    <a:pt x="37084" y="5969"/>
                    <a:pt x="19939" y="21590"/>
                  </a:cubicBezTo>
                  <a:lnTo>
                    <a:pt x="6604" y="48133"/>
                  </a:lnTo>
                  <a:cubicBezTo>
                    <a:pt x="0" y="68072"/>
                    <a:pt x="3429" y="97917"/>
                    <a:pt x="6604" y="121158"/>
                  </a:cubicBezTo>
                  <a:cubicBezTo>
                    <a:pt x="16510" y="147701"/>
                    <a:pt x="6604" y="207391"/>
                    <a:pt x="19939" y="224028"/>
                  </a:cubicBezTo>
                  <a:cubicBezTo>
                    <a:pt x="29845" y="237363"/>
                    <a:pt x="86360" y="240665"/>
                    <a:pt x="102870" y="247269"/>
                  </a:cubicBezTo>
                  <a:cubicBezTo>
                    <a:pt x="115697" y="248539"/>
                    <a:pt x="128143" y="249301"/>
                    <a:pt x="139954" y="249301"/>
                  </a:cubicBezTo>
                  <a:cubicBezTo>
                    <a:pt x="189230" y="249301"/>
                    <a:pt x="229489" y="235712"/>
                    <a:pt x="258826" y="187452"/>
                  </a:cubicBezTo>
                  <a:cubicBezTo>
                    <a:pt x="285369" y="150876"/>
                    <a:pt x="218948" y="34798"/>
                    <a:pt x="185801" y="18161"/>
                  </a:cubicBezTo>
                  <a:cubicBezTo>
                    <a:pt x="164846" y="7747"/>
                    <a:pt x="129667" y="0"/>
                    <a:pt x="95758" y="0"/>
                  </a:cubicBezTo>
                  <a:close/>
                </a:path>
              </a:pathLst>
            </a:custGeom>
            <a:solidFill>
              <a:srgbClr val="F6AF89"/>
            </a:solidFill>
          </p:spPr>
        </p:sp>
      </p:grpSp>
      <p:grpSp>
        <p:nvGrpSpPr>
          <p:cNvPr id="88" name="Group 88"/>
          <p:cNvGrpSpPr/>
          <p:nvPr/>
        </p:nvGrpSpPr>
        <p:grpSpPr>
          <a:xfrm>
            <a:off x="16366802" y="6640052"/>
            <a:ext cx="196736" cy="189270"/>
            <a:chOff x="0" y="0"/>
            <a:chExt cx="262315" cy="252360"/>
          </a:xfrm>
        </p:grpSpPr>
        <p:sp>
          <p:nvSpPr>
            <p:cNvPr id="89" name="Freeform 89"/>
            <p:cNvSpPr/>
            <p:nvPr/>
          </p:nvSpPr>
          <p:spPr>
            <a:xfrm>
              <a:off x="0" y="127"/>
              <a:ext cx="262382" cy="252222"/>
            </a:xfrm>
            <a:custGeom>
              <a:avLst/>
              <a:gdLst/>
              <a:ahLst/>
              <a:cxnLst/>
              <a:rect l="l" t="t" r="r" b="b"/>
              <a:pathLst>
                <a:path w="262382" h="252222">
                  <a:moveTo>
                    <a:pt x="196088" y="0"/>
                  </a:moveTo>
                  <a:cubicBezTo>
                    <a:pt x="191643" y="0"/>
                    <a:pt x="187071" y="381"/>
                    <a:pt x="182626" y="1143"/>
                  </a:cubicBezTo>
                  <a:cubicBezTo>
                    <a:pt x="129540" y="7747"/>
                    <a:pt x="23241" y="47625"/>
                    <a:pt x="6604" y="100711"/>
                  </a:cubicBezTo>
                  <a:cubicBezTo>
                    <a:pt x="0" y="120650"/>
                    <a:pt x="3429" y="140462"/>
                    <a:pt x="10033" y="163830"/>
                  </a:cubicBezTo>
                  <a:cubicBezTo>
                    <a:pt x="31623" y="217932"/>
                    <a:pt x="75311" y="252222"/>
                    <a:pt x="130429" y="252222"/>
                  </a:cubicBezTo>
                  <a:cubicBezTo>
                    <a:pt x="142875" y="252222"/>
                    <a:pt x="155829" y="250444"/>
                    <a:pt x="169418" y="246888"/>
                  </a:cubicBezTo>
                  <a:cubicBezTo>
                    <a:pt x="258953" y="220218"/>
                    <a:pt x="262382" y="147320"/>
                    <a:pt x="252476" y="64262"/>
                  </a:cubicBezTo>
                  <a:cubicBezTo>
                    <a:pt x="249047" y="50927"/>
                    <a:pt x="249047" y="37719"/>
                    <a:pt x="239141" y="27686"/>
                  </a:cubicBezTo>
                  <a:lnTo>
                    <a:pt x="239141" y="17653"/>
                  </a:lnTo>
                  <a:cubicBezTo>
                    <a:pt x="226187" y="4826"/>
                    <a:pt x="211328" y="0"/>
                    <a:pt x="196088" y="0"/>
                  </a:cubicBezTo>
                  <a:close/>
                </a:path>
              </a:pathLst>
            </a:custGeom>
            <a:solidFill>
              <a:srgbClr val="F6AF89"/>
            </a:solidFill>
          </p:spPr>
        </p:sp>
      </p:grpSp>
      <p:grpSp>
        <p:nvGrpSpPr>
          <p:cNvPr id="90" name="Group 90"/>
          <p:cNvGrpSpPr/>
          <p:nvPr/>
        </p:nvGrpSpPr>
        <p:grpSpPr>
          <a:xfrm>
            <a:off x="7690954" y="7062024"/>
            <a:ext cx="253332" cy="179280"/>
            <a:chOff x="0" y="0"/>
            <a:chExt cx="337776" cy="239040"/>
          </a:xfrm>
        </p:grpSpPr>
        <p:sp>
          <p:nvSpPr>
            <p:cNvPr id="91" name="Freeform 91"/>
            <p:cNvSpPr/>
            <p:nvPr/>
          </p:nvSpPr>
          <p:spPr>
            <a:xfrm>
              <a:off x="127" y="127"/>
              <a:ext cx="337693" cy="238887"/>
            </a:xfrm>
            <a:custGeom>
              <a:avLst/>
              <a:gdLst/>
              <a:ahLst/>
              <a:cxnLst/>
              <a:rect l="l" t="t" r="r" b="b"/>
              <a:pathLst>
                <a:path w="337693" h="238887">
                  <a:moveTo>
                    <a:pt x="241173" y="0"/>
                  </a:moveTo>
                  <a:cubicBezTo>
                    <a:pt x="190246" y="0"/>
                    <a:pt x="131191" y="22098"/>
                    <a:pt x="95377" y="48133"/>
                  </a:cubicBezTo>
                  <a:lnTo>
                    <a:pt x="88773" y="58039"/>
                  </a:lnTo>
                  <a:cubicBezTo>
                    <a:pt x="0" y="138684"/>
                    <a:pt x="120269" y="238887"/>
                    <a:pt x="221996" y="238887"/>
                  </a:cubicBezTo>
                  <a:cubicBezTo>
                    <a:pt x="245872" y="238887"/>
                    <a:pt x="268859" y="233299"/>
                    <a:pt x="287909" y="220599"/>
                  </a:cubicBezTo>
                  <a:cubicBezTo>
                    <a:pt x="321056" y="197485"/>
                    <a:pt x="337693" y="127635"/>
                    <a:pt x="337693" y="91186"/>
                  </a:cubicBezTo>
                  <a:cubicBezTo>
                    <a:pt x="337693" y="23622"/>
                    <a:pt x="293751" y="0"/>
                    <a:pt x="241173" y="0"/>
                  </a:cubicBezTo>
                  <a:close/>
                </a:path>
              </a:pathLst>
            </a:custGeom>
            <a:solidFill>
              <a:srgbClr val="F6AF89"/>
            </a:solidFill>
          </p:spPr>
        </p:sp>
      </p:grpSp>
      <p:grpSp>
        <p:nvGrpSpPr>
          <p:cNvPr id="92" name="Group 92"/>
          <p:cNvGrpSpPr/>
          <p:nvPr/>
        </p:nvGrpSpPr>
        <p:grpSpPr>
          <a:xfrm>
            <a:off x="3709002" y="9200160"/>
            <a:ext cx="236624" cy="185258"/>
            <a:chOff x="0" y="0"/>
            <a:chExt cx="315499" cy="247011"/>
          </a:xfrm>
        </p:grpSpPr>
        <p:sp>
          <p:nvSpPr>
            <p:cNvPr id="93" name="Freeform 93"/>
            <p:cNvSpPr/>
            <p:nvPr/>
          </p:nvSpPr>
          <p:spPr>
            <a:xfrm>
              <a:off x="0" y="0"/>
              <a:ext cx="315341" cy="247015"/>
            </a:xfrm>
            <a:custGeom>
              <a:avLst/>
              <a:gdLst/>
              <a:ahLst/>
              <a:cxnLst/>
              <a:rect l="l" t="t" r="r" b="b"/>
              <a:pathLst>
                <a:path w="315341" h="247015">
                  <a:moveTo>
                    <a:pt x="125857" y="0"/>
                  </a:moveTo>
                  <a:cubicBezTo>
                    <a:pt x="82296" y="0"/>
                    <a:pt x="38227" y="13462"/>
                    <a:pt x="19939" y="47879"/>
                  </a:cubicBezTo>
                  <a:cubicBezTo>
                    <a:pt x="0" y="91059"/>
                    <a:pt x="6604" y="134239"/>
                    <a:pt x="29845" y="177419"/>
                  </a:cubicBezTo>
                  <a:cubicBezTo>
                    <a:pt x="49784" y="210566"/>
                    <a:pt x="69723" y="230505"/>
                    <a:pt x="96266" y="240411"/>
                  </a:cubicBezTo>
                  <a:cubicBezTo>
                    <a:pt x="116205" y="247015"/>
                    <a:pt x="146050" y="247015"/>
                    <a:pt x="172593" y="247015"/>
                  </a:cubicBezTo>
                  <a:cubicBezTo>
                    <a:pt x="215773" y="243713"/>
                    <a:pt x="268859" y="247015"/>
                    <a:pt x="288798" y="197231"/>
                  </a:cubicBezTo>
                  <a:cubicBezTo>
                    <a:pt x="315341" y="144145"/>
                    <a:pt x="252349" y="41148"/>
                    <a:pt x="202565" y="14605"/>
                  </a:cubicBezTo>
                  <a:cubicBezTo>
                    <a:pt x="181864" y="5588"/>
                    <a:pt x="153924" y="0"/>
                    <a:pt x="125857" y="0"/>
                  </a:cubicBezTo>
                  <a:close/>
                </a:path>
              </a:pathLst>
            </a:custGeom>
            <a:solidFill>
              <a:srgbClr val="F6AF89"/>
            </a:solidFill>
          </p:spPr>
        </p:sp>
      </p:grpSp>
      <p:grpSp>
        <p:nvGrpSpPr>
          <p:cNvPr id="94" name="Group 94"/>
          <p:cNvGrpSpPr/>
          <p:nvPr/>
        </p:nvGrpSpPr>
        <p:grpSpPr>
          <a:xfrm>
            <a:off x="14021704" y="2297716"/>
            <a:ext cx="201732" cy="220720"/>
            <a:chOff x="0" y="0"/>
            <a:chExt cx="268976" cy="294293"/>
          </a:xfrm>
        </p:grpSpPr>
        <p:sp>
          <p:nvSpPr>
            <p:cNvPr id="95" name="Freeform 95"/>
            <p:cNvSpPr/>
            <p:nvPr/>
          </p:nvSpPr>
          <p:spPr>
            <a:xfrm>
              <a:off x="127" y="127"/>
              <a:ext cx="268732" cy="294005"/>
            </a:xfrm>
            <a:custGeom>
              <a:avLst/>
              <a:gdLst/>
              <a:ahLst/>
              <a:cxnLst/>
              <a:rect l="l" t="t" r="r" b="b"/>
              <a:pathLst>
                <a:path w="268732" h="294005">
                  <a:moveTo>
                    <a:pt x="119761" y="0"/>
                  </a:moveTo>
                  <a:cubicBezTo>
                    <a:pt x="118491" y="0"/>
                    <a:pt x="117221" y="0"/>
                    <a:pt x="116078" y="127"/>
                  </a:cubicBezTo>
                  <a:cubicBezTo>
                    <a:pt x="72898" y="10033"/>
                    <a:pt x="23114" y="113030"/>
                    <a:pt x="9906" y="149479"/>
                  </a:cubicBezTo>
                  <a:cubicBezTo>
                    <a:pt x="0" y="195834"/>
                    <a:pt x="33020" y="265684"/>
                    <a:pt x="69596" y="285496"/>
                  </a:cubicBezTo>
                  <a:cubicBezTo>
                    <a:pt x="80010" y="291338"/>
                    <a:pt x="93218" y="294005"/>
                    <a:pt x="107823" y="294005"/>
                  </a:cubicBezTo>
                  <a:cubicBezTo>
                    <a:pt x="167640" y="294005"/>
                    <a:pt x="250825" y="249174"/>
                    <a:pt x="258699" y="195834"/>
                  </a:cubicBezTo>
                  <a:cubicBezTo>
                    <a:pt x="268732" y="162687"/>
                    <a:pt x="255397" y="129540"/>
                    <a:pt x="238760" y="99568"/>
                  </a:cubicBezTo>
                  <a:cubicBezTo>
                    <a:pt x="219456" y="64135"/>
                    <a:pt x="168529" y="0"/>
                    <a:pt x="119761" y="0"/>
                  </a:cubicBezTo>
                  <a:close/>
                </a:path>
              </a:pathLst>
            </a:custGeom>
            <a:solidFill>
              <a:srgbClr val="F6AF89"/>
            </a:solidFill>
          </p:spPr>
        </p:sp>
      </p:grpSp>
      <p:grpSp>
        <p:nvGrpSpPr>
          <p:cNvPr id="96" name="Group 96"/>
          <p:cNvGrpSpPr/>
          <p:nvPr/>
        </p:nvGrpSpPr>
        <p:grpSpPr>
          <a:xfrm>
            <a:off x="9139906" y="158234"/>
            <a:ext cx="258738" cy="192628"/>
            <a:chOff x="0" y="0"/>
            <a:chExt cx="344984" cy="256837"/>
          </a:xfrm>
        </p:grpSpPr>
        <p:sp>
          <p:nvSpPr>
            <p:cNvPr id="97" name="Freeform 97"/>
            <p:cNvSpPr/>
            <p:nvPr/>
          </p:nvSpPr>
          <p:spPr>
            <a:xfrm>
              <a:off x="127" y="127"/>
              <a:ext cx="344805" cy="256540"/>
            </a:xfrm>
            <a:custGeom>
              <a:avLst/>
              <a:gdLst/>
              <a:ahLst/>
              <a:cxnLst/>
              <a:rect l="l" t="t" r="r" b="b"/>
              <a:pathLst>
                <a:path w="344805" h="256540">
                  <a:moveTo>
                    <a:pt x="230378" y="0"/>
                  </a:moveTo>
                  <a:cubicBezTo>
                    <a:pt x="175260" y="0"/>
                    <a:pt x="89916" y="30226"/>
                    <a:pt x="62611" y="60579"/>
                  </a:cubicBezTo>
                  <a:cubicBezTo>
                    <a:pt x="0" y="128270"/>
                    <a:pt x="130556" y="256540"/>
                    <a:pt x="223901" y="256540"/>
                  </a:cubicBezTo>
                  <a:cubicBezTo>
                    <a:pt x="254127" y="256540"/>
                    <a:pt x="280416" y="243078"/>
                    <a:pt x="295148" y="209804"/>
                  </a:cubicBezTo>
                  <a:cubicBezTo>
                    <a:pt x="295148" y="206502"/>
                    <a:pt x="324993" y="160147"/>
                    <a:pt x="328295" y="150114"/>
                  </a:cubicBezTo>
                  <a:cubicBezTo>
                    <a:pt x="344805" y="90424"/>
                    <a:pt x="314960" y="10795"/>
                    <a:pt x="245237" y="889"/>
                  </a:cubicBezTo>
                  <a:cubicBezTo>
                    <a:pt x="240538" y="254"/>
                    <a:pt x="235585" y="0"/>
                    <a:pt x="230378" y="0"/>
                  </a:cubicBezTo>
                  <a:close/>
                </a:path>
              </a:pathLst>
            </a:custGeom>
            <a:solidFill>
              <a:srgbClr val="F6AF89"/>
            </a:solidFill>
          </p:spPr>
        </p:sp>
      </p:grpSp>
      <p:grpSp>
        <p:nvGrpSpPr>
          <p:cNvPr id="98" name="Group 98"/>
          <p:cNvGrpSpPr/>
          <p:nvPr/>
        </p:nvGrpSpPr>
        <p:grpSpPr>
          <a:xfrm>
            <a:off x="10390002" y="583374"/>
            <a:ext cx="240228" cy="216380"/>
            <a:chOff x="0" y="0"/>
            <a:chExt cx="320304" cy="288507"/>
          </a:xfrm>
        </p:grpSpPr>
        <p:sp>
          <p:nvSpPr>
            <p:cNvPr id="99" name="Freeform 99"/>
            <p:cNvSpPr/>
            <p:nvPr/>
          </p:nvSpPr>
          <p:spPr>
            <a:xfrm>
              <a:off x="127" y="127"/>
              <a:ext cx="320167" cy="288417"/>
            </a:xfrm>
            <a:custGeom>
              <a:avLst/>
              <a:gdLst/>
              <a:ahLst/>
              <a:cxnLst/>
              <a:rect l="l" t="t" r="r" b="b"/>
              <a:pathLst>
                <a:path w="320167" h="288417">
                  <a:moveTo>
                    <a:pt x="124841" y="0"/>
                  </a:moveTo>
                  <a:cubicBezTo>
                    <a:pt x="122174" y="0"/>
                    <a:pt x="119761" y="127"/>
                    <a:pt x="117602" y="254"/>
                  </a:cubicBezTo>
                  <a:cubicBezTo>
                    <a:pt x="110998" y="254"/>
                    <a:pt x="104394" y="10160"/>
                    <a:pt x="104394" y="10160"/>
                  </a:cubicBezTo>
                  <a:cubicBezTo>
                    <a:pt x="77851" y="59944"/>
                    <a:pt x="31369" y="116459"/>
                    <a:pt x="18034" y="176149"/>
                  </a:cubicBezTo>
                  <a:cubicBezTo>
                    <a:pt x="0" y="259334"/>
                    <a:pt x="45974" y="288417"/>
                    <a:pt x="104013" y="288417"/>
                  </a:cubicBezTo>
                  <a:cubicBezTo>
                    <a:pt x="152400" y="288417"/>
                    <a:pt x="209042" y="268224"/>
                    <a:pt x="243840" y="242570"/>
                  </a:cubicBezTo>
                  <a:cubicBezTo>
                    <a:pt x="280416" y="212725"/>
                    <a:pt x="320167" y="113157"/>
                    <a:pt x="297053" y="66675"/>
                  </a:cubicBezTo>
                  <a:cubicBezTo>
                    <a:pt x="278003" y="28829"/>
                    <a:pt x="172339" y="0"/>
                    <a:pt x="124841" y="0"/>
                  </a:cubicBezTo>
                  <a:close/>
                </a:path>
              </a:pathLst>
            </a:custGeom>
            <a:solidFill>
              <a:srgbClr val="F6AF89"/>
            </a:solidFill>
          </p:spPr>
        </p:sp>
      </p:grpSp>
      <p:grpSp>
        <p:nvGrpSpPr>
          <p:cNvPr id="100" name="Group 100"/>
          <p:cNvGrpSpPr/>
          <p:nvPr/>
        </p:nvGrpSpPr>
        <p:grpSpPr>
          <a:xfrm>
            <a:off x="12156950" y="355554"/>
            <a:ext cx="221716" cy="192792"/>
            <a:chOff x="0" y="0"/>
            <a:chExt cx="295621" cy="257056"/>
          </a:xfrm>
        </p:grpSpPr>
        <p:sp>
          <p:nvSpPr>
            <p:cNvPr id="101" name="Freeform 101"/>
            <p:cNvSpPr/>
            <p:nvPr/>
          </p:nvSpPr>
          <p:spPr>
            <a:xfrm>
              <a:off x="127" y="127"/>
              <a:ext cx="295402" cy="256794"/>
            </a:xfrm>
            <a:custGeom>
              <a:avLst/>
              <a:gdLst/>
              <a:ahLst/>
              <a:cxnLst/>
              <a:rect l="l" t="t" r="r" b="b"/>
              <a:pathLst>
                <a:path w="295402" h="256794">
                  <a:moveTo>
                    <a:pt x="152908" y="0"/>
                  </a:moveTo>
                  <a:cubicBezTo>
                    <a:pt x="113284" y="0"/>
                    <a:pt x="70104" y="15875"/>
                    <a:pt x="33147" y="52832"/>
                  </a:cubicBezTo>
                  <a:cubicBezTo>
                    <a:pt x="19812" y="59436"/>
                    <a:pt x="13335" y="72771"/>
                    <a:pt x="9906" y="85979"/>
                  </a:cubicBezTo>
                  <a:cubicBezTo>
                    <a:pt x="0" y="105918"/>
                    <a:pt x="9906" y="132588"/>
                    <a:pt x="26543" y="152400"/>
                  </a:cubicBezTo>
                  <a:cubicBezTo>
                    <a:pt x="53086" y="188849"/>
                    <a:pt x="109601" y="235331"/>
                    <a:pt x="149352" y="255270"/>
                  </a:cubicBezTo>
                  <a:cubicBezTo>
                    <a:pt x="151638" y="256413"/>
                    <a:pt x="154559" y="256794"/>
                    <a:pt x="157861" y="256794"/>
                  </a:cubicBezTo>
                  <a:cubicBezTo>
                    <a:pt x="196723" y="256794"/>
                    <a:pt x="295402" y="189357"/>
                    <a:pt x="295402" y="155702"/>
                  </a:cubicBezTo>
                  <a:cubicBezTo>
                    <a:pt x="295402" y="69469"/>
                    <a:pt x="245618" y="16383"/>
                    <a:pt x="182626" y="3048"/>
                  </a:cubicBezTo>
                  <a:cubicBezTo>
                    <a:pt x="172974" y="1016"/>
                    <a:pt x="163068" y="0"/>
                    <a:pt x="152908" y="0"/>
                  </a:cubicBezTo>
                  <a:close/>
                </a:path>
              </a:pathLst>
            </a:custGeom>
            <a:solidFill>
              <a:srgbClr val="F6AF89"/>
            </a:solidFill>
          </p:spPr>
        </p:sp>
      </p:grpSp>
      <p:grpSp>
        <p:nvGrpSpPr>
          <p:cNvPr id="102" name="Group 102"/>
          <p:cNvGrpSpPr/>
          <p:nvPr/>
        </p:nvGrpSpPr>
        <p:grpSpPr>
          <a:xfrm>
            <a:off x="4762338" y="265732"/>
            <a:ext cx="239080" cy="200736"/>
            <a:chOff x="0" y="0"/>
            <a:chExt cx="318773" cy="267648"/>
          </a:xfrm>
        </p:grpSpPr>
        <p:sp>
          <p:nvSpPr>
            <p:cNvPr id="103" name="Freeform 103"/>
            <p:cNvSpPr/>
            <p:nvPr/>
          </p:nvSpPr>
          <p:spPr>
            <a:xfrm>
              <a:off x="0" y="0"/>
              <a:ext cx="318643" cy="267589"/>
            </a:xfrm>
            <a:custGeom>
              <a:avLst/>
              <a:gdLst/>
              <a:ahLst/>
              <a:cxnLst/>
              <a:rect l="l" t="t" r="r" b="b"/>
              <a:pathLst>
                <a:path w="318643" h="267589">
                  <a:moveTo>
                    <a:pt x="160147" y="0"/>
                  </a:moveTo>
                  <a:cubicBezTo>
                    <a:pt x="108331" y="0"/>
                    <a:pt x="52832" y="24511"/>
                    <a:pt x="6604" y="74803"/>
                  </a:cubicBezTo>
                  <a:lnTo>
                    <a:pt x="0" y="88011"/>
                  </a:lnTo>
                  <a:cubicBezTo>
                    <a:pt x="6477" y="165354"/>
                    <a:pt x="53467" y="267589"/>
                    <a:pt x="141224" y="267589"/>
                  </a:cubicBezTo>
                  <a:cubicBezTo>
                    <a:pt x="143891" y="267589"/>
                    <a:pt x="146685" y="267462"/>
                    <a:pt x="149352" y="267208"/>
                  </a:cubicBezTo>
                  <a:cubicBezTo>
                    <a:pt x="209042" y="260604"/>
                    <a:pt x="298704" y="197485"/>
                    <a:pt x="318643" y="134493"/>
                  </a:cubicBezTo>
                  <a:cubicBezTo>
                    <a:pt x="295656" y="46101"/>
                    <a:pt x="231394" y="0"/>
                    <a:pt x="160147" y="0"/>
                  </a:cubicBezTo>
                  <a:close/>
                </a:path>
              </a:pathLst>
            </a:custGeom>
            <a:solidFill>
              <a:srgbClr val="F6AF89"/>
            </a:solidFill>
          </p:spPr>
        </p:sp>
      </p:grpSp>
      <p:grpSp>
        <p:nvGrpSpPr>
          <p:cNvPr id="104" name="Group 104"/>
          <p:cNvGrpSpPr/>
          <p:nvPr/>
        </p:nvGrpSpPr>
        <p:grpSpPr>
          <a:xfrm>
            <a:off x="15403728" y="1604166"/>
            <a:ext cx="186416" cy="200492"/>
            <a:chOff x="0" y="0"/>
            <a:chExt cx="248555" cy="267323"/>
          </a:xfrm>
        </p:grpSpPr>
        <p:sp>
          <p:nvSpPr>
            <p:cNvPr id="105" name="Freeform 105"/>
            <p:cNvSpPr/>
            <p:nvPr/>
          </p:nvSpPr>
          <p:spPr>
            <a:xfrm>
              <a:off x="127" y="0"/>
              <a:ext cx="248412" cy="267208"/>
            </a:xfrm>
            <a:custGeom>
              <a:avLst/>
              <a:gdLst/>
              <a:ahLst/>
              <a:cxnLst/>
              <a:rect l="l" t="t" r="r" b="b"/>
              <a:pathLst>
                <a:path w="248412" h="267208">
                  <a:moveTo>
                    <a:pt x="93218" y="0"/>
                  </a:moveTo>
                  <a:cubicBezTo>
                    <a:pt x="53594" y="0"/>
                    <a:pt x="0" y="110744"/>
                    <a:pt x="6096" y="181356"/>
                  </a:cubicBezTo>
                  <a:cubicBezTo>
                    <a:pt x="6096" y="216535"/>
                    <a:pt x="75819" y="267208"/>
                    <a:pt x="117348" y="267208"/>
                  </a:cubicBezTo>
                  <a:cubicBezTo>
                    <a:pt x="122936" y="267208"/>
                    <a:pt x="127889" y="266319"/>
                    <a:pt x="132207" y="264414"/>
                  </a:cubicBezTo>
                  <a:cubicBezTo>
                    <a:pt x="137541" y="264795"/>
                    <a:pt x="142748" y="264795"/>
                    <a:pt x="147701" y="264795"/>
                  </a:cubicBezTo>
                  <a:cubicBezTo>
                    <a:pt x="211201" y="264795"/>
                    <a:pt x="248412" y="242570"/>
                    <a:pt x="248412" y="135001"/>
                  </a:cubicBezTo>
                  <a:cubicBezTo>
                    <a:pt x="235077" y="45339"/>
                    <a:pt x="168656" y="32131"/>
                    <a:pt x="102362" y="2159"/>
                  </a:cubicBezTo>
                  <a:cubicBezTo>
                    <a:pt x="99441" y="762"/>
                    <a:pt x="96393" y="0"/>
                    <a:pt x="93218" y="0"/>
                  </a:cubicBezTo>
                  <a:close/>
                </a:path>
              </a:pathLst>
            </a:custGeom>
            <a:solidFill>
              <a:srgbClr val="F6AF89"/>
            </a:solidFill>
          </p:spPr>
        </p:sp>
      </p:grpSp>
      <p:grpSp>
        <p:nvGrpSpPr>
          <p:cNvPr id="106" name="Group 106"/>
          <p:cNvGrpSpPr/>
          <p:nvPr/>
        </p:nvGrpSpPr>
        <p:grpSpPr>
          <a:xfrm>
            <a:off x="16038164" y="7208674"/>
            <a:ext cx="206646" cy="209910"/>
            <a:chOff x="0" y="0"/>
            <a:chExt cx="275528" cy="279880"/>
          </a:xfrm>
        </p:grpSpPr>
        <p:sp>
          <p:nvSpPr>
            <p:cNvPr id="107" name="Freeform 107"/>
            <p:cNvSpPr/>
            <p:nvPr/>
          </p:nvSpPr>
          <p:spPr>
            <a:xfrm>
              <a:off x="0" y="0"/>
              <a:ext cx="275590" cy="279908"/>
            </a:xfrm>
            <a:custGeom>
              <a:avLst/>
              <a:gdLst/>
              <a:ahLst/>
              <a:cxnLst/>
              <a:rect l="l" t="t" r="r" b="b"/>
              <a:pathLst>
                <a:path w="275590" h="279908">
                  <a:moveTo>
                    <a:pt x="167386" y="0"/>
                  </a:moveTo>
                  <a:cubicBezTo>
                    <a:pt x="156464" y="0"/>
                    <a:pt x="144907" y="2159"/>
                    <a:pt x="132715" y="6731"/>
                  </a:cubicBezTo>
                  <a:cubicBezTo>
                    <a:pt x="0" y="43180"/>
                    <a:pt x="19939" y="152781"/>
                    <a:pt x="63119" y="242443"/>
                  </a:cubicBezTo>
                  <a:cubicBezTo>
                    <a:pt x="68199" y="263144"/>
                    <a:pt x="120015" y="279908"/>
                    <a:pt x="150241" y="279908"/>
                  </a:cubicBezTo>
                  <a:cubicBezTo>
                    <a:pt x="158750" y="279908"/>
                    <a:pt x="165608" y="278638"/>
                    <a:pt x="169291" y="275590"/>
                  </a:cubicBezTo>
                  <a:cubicBezTo>
                    <a:pt x="195834" y="255778"/>
                    <a:pt x="235712" y="229235"/>
                    <a:pt x="252349" y="202565"/>
                  </a:cubicBezTo>
                  <a:cubicBezTo>
                    <a:pt x="268986" y="172720"/>
                    <a:pt x="275590" y="136144"/>
                    <a:pt x="265684" y="96393"/>
                  </a:cubicBezTo>
                  <a:cubicBezTo>
                    <a:pt x="254508" y="47117"/>
                    <a:pt x="218694" y="0"/>
                    <a:pt x="167386" y="0"/>
                  </a:cubicBezTo>
                  <a:close/>
                </a:path>
              </a:pathLst>
            </a:custGeom>
            <a:solidFill>
              <a:srgbClr val="F6AF89"/>
            </a:solidFill>
          </p:spPr>
        </p:sp>
      </p:grpSp>
      <p:grpSp>
        <p:nvGrpSpPr>
          <p:cNvPr id="108" name="Group 108"/>
          <p:cNvGrpSpPr/>
          <p:nvPr/>
        </p:nvGrpSpPr>
        <p:grpSpPr>
          <a:xfrm>
            <a:off x="7299884" y="6127306"/>
            <a:ext cx="209186" cy="196150"/>
            <a:chOff x="0" y="0"/>
            <a:chExt cx="278915" cy="261533"/>
          </a:xfrm>
        </p:grpSpPr>
        <p:sp>
          <p:nvSpPr>
            <p:cNvPr id="109" name="Freeform 109"/>
            <p:cNvSpPr/>
            <p:nvPr/>
          </p:nvSpPr>
          <p:spPr>
            <a:xfrm>
              <a:off x="0" y="0"/>
              <a:ext cx="278892" cy="261493"/>
            </a:xfrm>
            <a:custGeom>
              <a:avLst/>
              <a:gdLst/>
              <a:ahLst/>
              <a:cxnLst/>
              <a:rect l="l" t="t" r="r" b="b"/>
              <a:pathLst>
                <a:path w="278892" h="261493">
                  <a:moveTo>
                    <a:pt x="123317" y="0"/>
                  </a:moveTo>
                  <a:cubicBezTo>
                    <a:pt x="73533" y="0"/>
                    <a:pt x="27686" y="22225"/>
                    <a:pt x="13335" y="72009"/>
                  </a:cubicBezTo>
                  <a:cubicBezTo>
                    <a:pt x="6604" y="105283"/>
                    <a:pt x="0" y="165100"/>
                    <a:pt x="13335" y="181610"/>
                  </a:cubicBezTo>
                  <a:cubicBezTo>
                    <a:pt x="49784" y="228092"/>
                    <a:pt x="132842" y="258064"/>
                    <a:pt x="179324" y="261366"/>
                  </a:cubicBezTo>
                  <a:cubicBezTo>
                    <a:pt x="179959" y="261493"/>
                    <a:pt x="180594" y="261493"/>
                    <a:pt x="181229" y="261493"/>
                  </a:cubicBezTo>
                  <a:cubicBezTo>
                    <a:pt x="208153" y="261493"/>
                    <a:pt x="255778" y="197358"/>
                    <a:pt x="265557" y="158496"/>
                  </a:cubicBezTo>
                  <a:cubicBezTo>
                    <a:pt x="278892" y="125349"/>
                    <a:pt x="265557" y="65532"/>
                    <a:pt x="242316" y="45593"/>
                  </a:cubicBezTo>
                  <a:cubicBezTo>
                    <a:pt x="211582" y="16383"/>
                    <a:pt x="165989" y="0"/>
                    <a:pt x="123317" y="0"/>
                  </a:cubicBezTo>
                  <a:close/>
                </a:path>
              </a:pathLst>
            </a:custGeom>
            <a:solidFill>
              <a:srgbClr val="F6AF89"/>
            </a:solidFill>
          </p:spPr>
        </p:sp>
      </p:grpSp>
      <p:grpSp>
        <p:nvGrpSpPr>
          <p:cNvPr id="110" name="Group 110"/>
          <p:cNvGrpSpPr/>
          <p:nvPr/>
        </p:nvGrpSpPr>
        <p:grpSpPr>
          <a:xfrm>
            <a:off x="14640786" y="494642"/>
            <a:ext cx="246616" cy="180672"/>
            <a:chOff x="0" y="0"/>
            <a:chExt cx="328821" cy="240896"/>
          </a:xfrm>
        </p:grpSpPr>
        <p:sp>
          <p:nvSpPr>
            <p:cNvPr id="111" name="Freeform 111"/>
            <p:cNvSpPr/>
            <p:nvPr/>
          </p:nvSpPr>
          <p:spPr>
            <a:xfrm>
              <a:off x="127" y="0"/>
              <a:ext cx="328549" cy="240792"/>
            </a:xfrm>
            <a:custGeom>
              <a:avLst/>
              <a:gdLst/>
              <a:ahLst/>
              <a:cxnLst/>
              <a:rect l="l" t="t" r="r" b="b"/>
              <a:pathLst>
                <a:path w="328549" h="240792">
                  <a:moveTo>
                    <a:pt x="149987" y="0"/>
                  </a:moveTo>
                  <a:cubicBezTo>
                    <a:pt x="112268" y="0"/>
                    <a:pt x="73406" y="11176"/>
                    <a:pt x="53086" y="33528"/>
                  </a:cubicBezTo>
                  <a:cubicBezTo>
                    <a:pt x="0" y="109855"/>
                    <a:pt x="36449" y="166243"/>
                    <a:pt x="79629" y="209296"/>
                  </a:cubicBezTo>
                  <a:cubicBezTo>
                    <a:pt x="101727" y="231394"/>
                    <a:pt x="133858" y="240792"/>
                    <a:pt x="167767" y="240792"/>
                  </a:cubicBezTo>
                  <a:cubicBezTo>
                    <a:pt x="215519" y="240792"/>
                    <a:pt x="266319" y="221869"/>
                    <a:pt x="295402" y="192786"/>
                  </a:cubicBezTo>
                  <a:cubicBezTo>
                    <a:pt x="328549" y="159639"/>
                    <a:pt x="295402" y="59944"/>
                    <a:pt x="215773" y="13462"/>
                  </a:cubicBezTo>
                  <a:cubicBezTo>
                    <a:pt x="197612" y="4445"/>
                    <a:pt x="174117" y="0"/>
                    <a:pt x="149987" y="0"/>
                  </a:cubicBezTo>
                  <a:close/>
                </a:path>
              </a:pathLst>
            </a:custGeom>
            <a:solidFill>
              <a:srgbClr val="F6AF89"/>
            </a:solidFill>
          </p:spPr>
        </p:sp>
      </p:grpSp>
      <p:grpSp>
        <p:nvGrpSpPr>
          <p:cNvPr id="112" name="Group 112"/>
          <p:cNvGrpSpPr/>
          <p:nvPr/>
        </p:nvGrpSpPr>
        <p:grpSpPr>
          <a:xfrm>
            <a:off x="10563778" y="9523154"/>
            <a:ext cx="235314" cy="189108"/>
            <a:chOff x="0" y="0"/>
            <a:chExt cx="313752" cy="252144"/>
          </a:xfrm>
        </p:grpSpPr>
        <p:sp>
          <p:nvSpPr>
            <p:cNvPr id="113" name="Freeform 113"/>
            <p:cNvSpPr/>
            <p:nvPr/>
          </p:nvSpPr>
          <p:spPr>
            <a:xfrm>
              <a:off x="127" y="127"/>
              <a:ext cx="313563" cy="251968"/>
            </a:xfrm>
            <a:custGeom>
              <a:avLst/>
              <a:gdLst/>
              <a:ahLst/>
              <a:cxnLst/>
              <a:rect l="l" t="t" r="r" b="b"/>
              <a:pathLst>
                <a:path w="313563" h="251968">
                  <a:moveTo>
                    <a:pt x="145034" y="0"/>
                  </a:moveTo>
                  <a:cubicBezTo>
                    <a:pt x="136525" y="0"/>
                    <a:pt x="128016" y="635"/>
                    <a:pt x="119507" y="2032"/>
                  </a:cubicBezTo>
                  <a:cubicBezTo>
                    <a:pt x="109474" y="25273"/>
                    <a:pt x="62992" y="38608"/>
                    <a:pt x="43180" y="75057"/>
                  </a:cubicBezTo>
                  <a:cubicBezTo>
                    <a:pt x="26543" y="121666"/>
                    <a:pt x="0" y="194564"/>
                    <a:pt x="49784" y="234442"/>
                  </a:cubicBezTo>
                  <a:cubicBezTo>
                    <a:pt x="73025" y="249301"/>
                    <a:pt x="108331" y="251968"/>
                    <a:pt x="142113" y="251968"/>
                  </a:cubicBezTo>
                  <a:cubicBezTo>
                    <a:pt x="161417" y="251968"/>
                    <a:pt x="180213" y="251079"/>
                    <a:pt x="195834" y="251079"/>
                  </a:cubicBezTo>
                  <a:cubicBezTo>
                    <a:pt x="275590" y="251079"/>
                    <a:pt x="278892" y="168148"/>
                    <a:pt x="295402" y="121666"/>
                  </a:cubicBezTo>
                  <a:cubicBezTo>
                    <a:pt x="313563" y="73152"/>
                    <a:pt x="232410" y="0"/>
                    <a:pt x="145034" y="0"/>
                  </a:cubicBezTo>
                  <a:close/>
                </a:path>
              </a:pathLst>
            </a:custGeom>
            <a:solidFill>
              <a:srgbClr val="F6AF89"/>
            </a:solidFill>
          </p:spPr>
        </p:sp>
      </p:grpSp>
      <p:grpSp>
        <p:nvGrpSpPr>
          <p:cNvPr id="114" name="Group 114"/>
          <p:cNvGrpSpPr/>
          <p:nvPr/>
        </p:nvGrpSpPr>
        <p:grpSpPr>
          <a:xfrm>
            <a:off x="14917882" y="2420652"/>
            <a:ext cx="204272" cy="210320"/>
            <a:chOff x="0" y="0"/>
            <a:chExt cx="272363" cy="280427"/>
          </a:xfrm>
        </p:grpSpPr>
        <p:sp>
          <p:nvSpPr>
            <p:cNvPr id="115" name="Freeform 115"/>
            <p:cNvSpPr/>
            <p:nvPr/>
          </p:nvSpPr>
          <p:spPr>
            <a:xfrm>
              <a:off x="127" y="0"/>
              <a:ext cx="272288" cy="280416"/>
            </a:xfrm>
            <a:custGeom>
              <a:avLst/>
              <a:gdLst/>
              <a:ahLst/>
              <a:cxnLst/>
              <a:rect l="l" t="t" r="r" b="b"/>
              <a:pathLst>
                <a:path w="272288" h="280416">
                  <a:moveTo>
                    <a:pt x="163957" y="0"/>
                  </a:moveTo>
                  <a:cubicBezTo>
                    <a:pt x="154051" y="0"/>
                    <a:pt x="143510" y="1778"/>
                    <a:pt x="132715" y="5588"/>
                  </a:cubicBezTo>
                  <a:cubicBezTo>
                    <a:pt x="0" y="45466"/>
                    <a:pt x="19812" y="151638"/>
                    <a:pt x="62992" y="244602"/>
                  </a:cubicBezTo>
                  <a:cubicBezTo>
                    <a:pt x="68453" y="263652"/>
                    <a:pt x="125095" y="280416"/>
                    <a:pt x="154559" y="280416"/>
                  </a:cubicBezTo>
                  <a:cubicBezTo>
                    <a:pt x="161163" y="280416"/>
                    <a:pt x="166370" y="279527"/>
                    <a:pt x="169291" y="277749"/>
                  </a:cubicBezTo>
                  <a:cubicBezTo>
                    <a:pt x="195834" y="254508"/>
                    <a:pt x="235712" y="231267"/>
                    <a:pt x="252349" y="201422"/>
                  </a:cubicBezTo>
                  <a:cubicBezTo>
                    <a:pt x="268986" y="171577"/>
                    <a:pt x="272288" y="135001"/>
                    <a:pt x="265684" y="98425"/>
                  </a:cubicBezTo>
                  <a:cubicBezTo>
                    <a:pt x="251714" y="45720"/>
                    <a:pt x="214630" y="0"/>
                    <a:pt x="163957" y="0"/>
                  </a:cubicBezTo>
                  <a:close/>
                </a:path>
              </a:pathLst>
            </a:custGeom>
            <a:solidFill>
              <a:srgbClr val="F6AF89"/>
            </a:solidFill>
          </p:spPr>
        </p:sp>
      </p:grpSp>
      <p:grpSp>
        <p:nvGrpSpPr>
          <p:cNvPr id="116" name="Group 116"/>
          <p:cNvGrpSpPr/>
          <p:nvPr/>
        </p:nvGrpSpPr>
        <p:grpSpPr>
          <a:xfrm>
            <a:off x="15936096" y="3134268"/>
            <a:ext cx="216720" cy="192464"/>
            <a:chOff x="0" y="0"/>
            <a:chExt cx="288960" cy="256619"/>
          </a:xfrm>
        </p:grpSpPr>
        <p:sp>
          <p:nvSpPr>
            <p:cNvPr id="117" name="Freeform 117"/>
            <p:cNvSpPr/>
            <p:nvPr/>
          </p:nvSpPr>
          <p:spPr>
            <a:xfrm>
              <a:off x="127" y="127"/>
              <a:ext cx="288671" cy="256413"/>
            </a:xfrm>
            <a:custGeom>
              <a:avLst/>
              <a:gdLst/>
              <a:ahLst/>
              <a:cxnLst/>
              <a:rect l="l" t="t" r="r" b="b"/>
              <a:pathLst>
                <a:path w="288671" h="256413">
                  <a:moveTo>
                    <a:pt x="152654" y="0"/>
                  </a:moveTo>
                  <a:cubicBezTo>
                    <a:pt x="56388" y="0"/>
                    <a:pt x="0" y="73025"/>
                    <a:pt x="36449" y="172593"/>
                  </a:cubicBezTo>
                  <a:cubicBezTo>
                    <a:pt x="50419" y="209550"/>
                    <a:pt x="94996" y="256413"/>
                    <a:pt x="159131" y="256413"/>
                  </a:cubicBezTo>
                  <a:cubicBezTo>
                    <a:pt x="186817" y="256413"/>
                    <a:pt x="218186" y="247650"/>
                    <a:pt x="252222" y="225679"/>
                  </a:cubicBezTo>
                  <a:cubicBezTo>
                    <a:pt x="258826" y="179197"/>
                    <a:pt x="288671" y="122809"/>
                    <a:pt x="272161" y="89662"/>
                  </a:cubicBezTo>
                  <a:cubicBezTo>
                    <a:pt x="255524" y="46482"/>
                    <a:pt x="192532" y="0"/>
                    <a:pt x="152654" y="0"/>
                  </a:cubicBezTo>
                  <a:close/>
                </a:path>
              </a:pathLst>
            </a:custGeom>
            <a:solidFill>
              <a:srgbClr val="F6AF89"/>
            </a:solidFill>
          </p:spPr>
        </p:sp>
      </p:grpSp>
      <p:grpSp>
        <p:nvGrpSpPr>
          <p:cNvPr id="118" name="Group 118"/>
          <p:cNvGrpSpPr/>
          <p:nvPr/>
        </p:nvGrpSpPr>
        <p:grpSpPr>
          <a:xfrm>
            <a:off x="17484580" y="3703272"/>
            <a:ext cx="239080" cy="204586"/>
            <a:chOff x="0" y="0"/>
            <a:chExt cx="318773" cy="272781"/>
          </a:xfrm>
        </p:grpSpPr>
        <p:sp>
          <p:nvSpPr>
            <p:cNvPr id="119" name="Freeform 119"/>
            <p:cNvSpPr/>
            <p:nvPr/>
          </p:nvSpPr>
          <p:spPr>
            <a:xfrm>
              <a:off x="0" y="127"/>
              <a:ext cx="318770" cy="272669"/>
            </a:xfrm>
            <a:custGeom>
              <a:avLst/>
              <a:gdLst/>
              <a:ahLst/>
              <a:cxnLst/>
              <a:rect l="l" t="t" r="r" b="b"/>
              <a:pathLst>
                <a:path w="318770" h="272669">
                  <a:moveTo>
                    <a:pt x="181229" y="0"/>
                  </a:moveTo>
                  <a:cubicBezTo>
                    <a:pt x="177038" y="0"/>
                    <a:pt x="173101" y="127"/>
                    <a:pt x="169291" y="381"/>
                  </a:cubicBezTo>
                  <a:cubicBezTo>
                    <a:pt x="109474" y="7112"/>
                    <a:pt x="0" y="66802"/>
                    <a:pt x="66421" y="222885"/>
                  </a:cubicBezTo>
                  <a:cubicBezTo>
                    <a:pt x="83058" y="259334"/>
                    <a:pt x="159385" y="259334"/>
                    <a:pt x="195961" y="272669"/>
                  </a:cubicBezTo>
                  <a:cubicBezTo>
                    <a:pt x="262382" y="256032"/>
                    <a:pt x="318770" y="106680"/>
                    <a:pt x="282194" y="33655"/>
                  </a:cubicBezTo>
                  <a:cubicBezTo>
                    <a:pt x="267208" y="12700"/>
                    <a:pt x="217551" y="0"/>
                    <a:pt x="181229" y="0"/>
                  </a:cubicBezTo>
                  <a:close/>
                </a:path>
              </a:pathLst>
            </a:custGeom>
            <a:solidFill>
              <a:srgbClr val="F6AF89"/>
            </a:solidFill>
          </p:spPr>
        </p:sp>
      </p:grpSp>
      <p:grpSp>
        <p:nvGrpSpPr>
          <p:cNvPr id="120" name="Group 120"/>
          <p:cNvGrpSpPr/>
          <p:nvPr/>
        </p:nvGrpSpPr>
        <p:grpSpPr>
          <a:xfrm>
            <a:off x="14200990" y="1076058"/>
            <a:ext cx="291254" cy="196642"/>
            <a:chOff x="0" y="0"/>
            <a:chExt cx="388339" cy="262189"/>
          </a:xfrm>
        </p:grpSpPr>
        <p:sp>
          <p:nvSpPr>
            <p:cNvPr id="121" name="Freeform 121"/>
            <p:cNvSpPr/>
            <p:nvPr/>
          </p:nvSpPr>
          <p:spPr>
            <a:xfrm>
              <a:off x="0" y="127"/>
              <a:ext cx="388366" cy="261874"/>
            </a:xfrm>
            <a:custGeom>
              <a:avLst/>
              <a:gdLst/>
              <a:ahLst/>
              <a:cxnLst/>
              <a:rect l="l" t="t" r="r" b="b"/>
              <a:pathLst>
                <a:path w="388366" h="261874">
                  <a:moveTo>
                    <a:pt x="156083" y="0"/>
                  </a:moveTo>
                  <a:cubicBezTo>
                    <a:pt x="100203" y="0"/>
                    <a:pt x="59944" y="35687"/>
                    <a:pt x="39878" y="78867"/>
                  </a:cubicBezTo>
                  <a:cubicBezTo>
                    <a:pt x="0" y="148590"/>
                    <a:pt x="23241" y="244856"/>
                    <a:pt x="122809" y="261366"/>
                  </a:cubicBezTo>
                  <a:cubicBezTo>
                    <a:pt x="125730" y="261747"/>
                    <a:pt x="128905" y="261874"/>
                    <a:pt x="132334" y="261874"/>
                  </a:cubicBezTo>
                  <a:cubicBezTo>
                    <a:pt x="213868" y="261874"/>
                    <a:pt x="388366" y="148463"/>
                    <a:pt x="305308" y="65532"/>
                  </a:cubicBezTo>
                  <a:cubicBezTo>
                    <a:pt x="278765" y="39116"/>
                    <a:pt x="222504" y="12446"/>
                    <a:pt x="182626" y="2540"/>
                  </a:cubicBezTo>
                  <a:cubicBezTo>
                    <a:pt x="173355" y="762"/>
                    <a:pt x="164465" y="0"/>
                    <a:pt x="156083" y="0"/>
                  </a:cubicBezTo>
                  <a:close/>
                </a:path>
              </a:pathLst>
            </a:custGeom>
            <a:solidFill>
              <a:srgbClr val="F6AF89"/>
            </a:solidFill>
          </p:spPr>
        </p:sp>
      </p:grpSp>
      <p:grpSp>
        <p:nvGrpSpPr>
          <p:cNvPr id="122" name="Group 122"/>
          <p:cNvGrpSpPr/>
          <p:nvPr/>
        </p:nvGrpSpPr>
        <p:grpSpPr>
          <a:xfrm>
            <a:off x="13282288" y="9584416"/>
            <a:ext cx="229170" cy="219902"/>
            <a:chOff x="0" y="0"/>
            <a:chExt cx="305560" cy="293203"/>
          </a:xfrm>
        </p:grpSpPr>
        <p:sp>
          <p:nvSpPr>
            <p:cNvPr id="123" name="Freeform 123"/>
            <p:cNvSpPr/>
            <p:nvPr/>
          </p:nvSpPr>
          <p:spPr>
            <a:xfrm>
              <a:off x="127" y="0"/>
              <a:ext cx="305308" cy="293243"/>
            </a:xfrm>
            <a:custGeom>
              <a:avLst/>
              <a:gdLst/>
              <a:ahLst/>
              <a:cxnLst/>
              <a:rect l="l" t="t" r="r" b="b"/>
              <a:pathLst>
                <a:path w="305308" h="293243">
                  <a:moveTo>
                    <a:pt x="133350" y="0"/>
                  </a:moveTo>
                  <a:cubicBezTo>
                    <a:pt x="113157" y="0"/>
                    <a:pt x="93091" y="4191"/>
                    <a:pt x="76327" y="13589"/>
                  </a:cubicBezTo>
                  <a:cubicBezTo>
                    <a:pt x="56388" y="23495"/>
                    <a:pt x="39878" y="43307"/>
                    <a:pt x="29845" y="69850"/>
                  </a:cubicBezTo>
                  <a:cubicBezTo>
                    <a:pt x="0" y="146177"/>
                    <a:pt x="39878" y="262382"/>
                    <a:pt x="119507" y="288925"/>
                  </a:cubicBezTo>
                  <a:cubicBezTo>
                    <a:pt x="130048" y="291719"/>
                    <a:pt x="140716" y="293243"/>
                    <a:pt x="151257" y="293243"/>
                  </a:cubicBezTo>
                  <a:cubicBezTo>
                    <a:pt x="214884" y="293243"/>
                    <a:pt x="277368" y="244856"/>
                    <a:pt x="288798" y="179451"/>
                  </a:cubicBezTo>
                  <a:cubicBezTo>
                    <a:pt x="305308" y="106426"/>
                    <a:pt x="252222" y="26797"/>
                    <a:pt x="179197" y="6858"/>
                  </a:cubicBezTo>
                  <a:cubicBezTo>
                    <a:pt x="164719" y="2540"/>
                    <a:pt x="148971" y="0"/>
                    <a:pt x="133350" y="0"/>
                  </a:cubicBezTo>
                  <a:close/>
                </a:path>
              </a:pathLst>
            </a:custGeom>
            <a:solidFill>
              <a:srgbClr val="F6AF89"/>
            </a:solidFill>
          </p:spPr>
        </p:sp>
      </p:grpSp>
      <p:sp>
        <p:nvSpPr>
          <p:cNvPr id="124" name="Freeform 124"/>
          <p:cNvSpPr/>
          <p:nvPr/>
        </p:nvSpPr>
        <p:spPr>
          <a:xfrm>
            <a:off x="13382258" y="-64947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5" name="Freeform 125"/>
          <p:cNvSpPr/>
          <p:nvPr/>
        </p:nvSpPr>
        <p:spPr>
          <a:xfrm>
            <a:off x="299113" y="7703904"/>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6" name="Freeform 126"/>
          <p:cNvSpPr/>
          <p:nvPr/>
        </p:nvSpPr>
        <p:spPr>
          <a:xfrm>
            <a:off x="16745172" y="860814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7" name="TextBox 127"/>
          <p:cNvSpPr txBox="1"/>
          <p:nvPr/>
        </p:nvSpPr>
        <p:spPr>
          <a:xfrm>
            <a:off x="11199692" y="4562334"/>
            <a:ext cx="20556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Mercury</a:t>
            </a:r>
          </a:p>
        </p:txBody>
      </p:sp>
      <p:sp>
        <p:nvSpPr>
          <p:cNvPr id="128" name="AutoShape 128"/>
          <p:cNvSpPr/>
          <p:nvPr/>
        </p:nvSpPr>
        <p:spPr>
          <a:xfrm rot="128237">
            <a:off x="12941987" y="4930475"/>
            <a:ext cx="1021611" cy="0"/>
          </a:xfrm>
          <a:prstGeom prst="line">
            <a:avLst/>
          </a:prstGeom>
          <a:ln w="19050" cap="rnd">
            <a:solidFill>
              <a:srgbClr val="FFFFFF"/>
            </a:solidFill>
            <a:prstDash val="solid"/>
            <a:headEnd type="none" w="sm" len="sm"/>
            <a:tailEnd type="none" w="sm" len="sm"/>
          </a:ln>
        </p:spPr>
      </p:sp>
      <p:sp>
        <p:nvSpPr>
          <p:cNvPr id="129" name="Freeform 129"/>
          <p:cNvSpPr/>
          <p:nvPr/>
        </p:nvSpPr>
        <p:spPr>
          <a:xfrm>
            <a:off x="7614655" y="8312344"/>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9"/>
            <a:stretch>
              <a:fillRect/>
            </a:stretch>
          </a:blipFill>
        </p:spPr>
      </p:sp>
      <p:sp>
        <p:nvSpPr>
          <p:cNvPr id="130" name="Freeform 130"/>
          <p:cNvSpPr/>
          <p:nvPr/>
        </p:nvSpPr>
        <p:spPr>
          <a:xfrm>
            <a:off x="8240182" y="613984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1" name="Freeform 131"/>
          <p:cNvSpPr/>
          <p:nvPr/>
        </p:nvSpPr>
        <p:spPr>
          <a:xfrm>
            <a:off x="2454662" y="386742"/>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2" name="Freeform 132"/>
          <p:cNvSpPr/>
          <p:nvPr/>
        </p:nvSpPr>
        <p:spPr>
          <a:xfrm>
            <a:off x="1074937" y="1786782"/>
            <a:ext cx="16409669" cy="5811522"/>
          </a:xfrm>
          <a:custGeom>
            <a:avLst/>
            <a:gdLst/>
            <a:ahLst/>
            <a:cxnLst/>
            <a:rect l="l" t="t" r="r" b="b"/>
            <a:pathLst>
              <a:path w="16409669" h="5811522">
                <a:moveTo>
                  <a:pt x="0" y="0"/>
                </a:moveTo>
                <a:lnTo>
                  <a:pt x="16409669" y="0"/>
                </a:lnTo>
                <a:lnTo>
                  <a:pt x="16409669" y="5811522"/>
                </a:lnTo>
                <a:lnTo>
                  <a:pt x="0" y="5811522"/>
                </a:lnTo>
                <a:lnTo>
                  <a:pt x="0" y="0"/>
                </a:lnTo>
                <a:close/>
              </a:path>
            </a:pathLst>
          </a:custGeom>
          <a:blipFill>
            <a:blip r:embed="rId14"/>
            <a:stretch>
              <a:fillRect l="-1608" r="-1608"/>
            </a:stretch>
          </a:blipFill>
        </p:spPr>
      </p:sp>
      <p:sp>
        <p:nvSpPr>
          <p:cNvPr id="133" name="Freeform 133"/>
          <p:cNvSpPr/>
          <p:nvPr/>
        </p:nvSpPr>
        <p:spPr>
          <a:xfrm>
            <a:off x="13030448" y="7874561"/>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4" name="Freeform 134"/>
          <p:cNvSpPr/>
          <p:nvPr/>
        </p:nvSpPr>
        <p:spPr>
          <a:xfrm>
            <a:off x="16366802" y="54834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9"/>
            <a:stretch>
              <a:fillRect/>
            </a:stretch>
          </a:blipFill>
        </p:spPr>
      </p:sp>
      <p:sp>
        <p:nvSpPr>
          <p:cNvPr id="135" name="Freeform 135"/>
          <p:cNvSpPr/>
          <p:nvPr/>
        </p:nvSpPr>
        <p:spPr>
          <a:xfrm>
            <a:off x="-302116" y="136974"/>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9"/>
            <a:stretch>
              <a:fillRect/>
            </a:stretch>
          </a:blipFill>
        </p:spPr>
      </p:sp>
      <p:sp>
        <p:nvSpPr>
          <p:cNvPr id="136" name="Freeform 136"/>
          <p:cNvSpPr/>
          <p:nvPr/>
        </p:nvSpPr>
        <p:spPr>
          <a:xfrm>
            <a:off x="10775196" y="8217790"/>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9"/>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8643244" y="3284538"/>
            <a:ext cx="240228" cy="215398"/>
            <a:chOff x="0" y="0"/>
            <a:chExt cx="320304" cy="287197"/>
          </a:xfrm>
        </p:grpSpPr>
        <p:sp>
          <p:nvSpPr>
            <p:cNvPr id="3" name="Freeform 3"/>
            <p:cNvSpPr/>
            <p:nvPr/>
          </p:nvSpPr>
          <p:spPr>
            <a:xfrm>
              <a:off x="0" y="127"/>
              <a:ext cx="320294" cy="287020"/>
            </a:xfrm>
            <a:custGeom>
              <a:avLst/>
              <a:gdLst/>
              <a:ahLst/>
              <a:cxnLst/>
              <a:rect l="l" t="t" r="r" b="b"/>
              <a:pathLst>
                <a:path w="320294" h="287020">
                  <a:moveTo>
                    <a:pt x="189484" y="0"/>
                  </a:moveTo>
                  <a:cubicBezTo>
                    <a:pt x="194437" y="0"/>
                    <a:pt x="198755" y="254"/>
                    <a:pt x="202438" y="889"/>
                  </a:cubicBezTo>
                  <a:cubicBezTo>
                    <a:pt x="205867" y="889"/>
                    <a:pt x="215773" y="7493"/>
                    <a:pt x="215773" y="7493"/>
                  </a:cubicBezTo>
                  <a:cubicBezTo>
                    <a:pt x="245618" y="57277"/>
                    <a:pt x="288798" y="116967"/>
                    <a:pt x="302006" y="173482"/>
                  </a:cubicBezTo>
                  <a:cubicBezTo>
                    <a:pt x="320294" y="257302"/>
                    <a:pt x="273558" y="287020"/>
                    <a:pt x="215646" y="287020"/>
                  </a:cubicBezTo>
                  <a:cubicBezTo>
                    <a:pt x="167894" y="287020"/>
                    <a:pt x="112649" y="266827"/>
                    <a:pt x="79629" y="239903"/>
                  </a:cubicBezTo>
                  <a:cubicBezTo>
                    <a:pt x="39878" y="209931"/>
                    <a:pt x="0" y="110363"/>
                    <a:pt x="23241" y="67310"/>
                  </a:cubicBezTo>
                  <a:cubicBezTo>
                    <a:pt x="44323" y="28194"/>
                    <a:pt x="141732" y="0"/>
                    <a:pt x="189484" y="0"/>
                  </a:cubicBezTo>
                  <a:close/>
                </a:path>
              </a:pathLst>
            </a:custGeom>
            <a:solidFill>
              <a:srgbClr val="E9E9E9"/>
            </a:solidFill>
          </p:spPr>
        </p:sp>
      </p:grpSp>
      <p:grpSp>
        <p:nvGrpSpPr>
          <p:cNvPr id="4" name="Group 4"/>
          <p:cNvGrpSpPr/>
          <p:nvPr/>
        </p:nvGrpSpPr>
        <p:grpSpPr>
          <a:xfrm rot="-10800000">
            <a:off x="16735322" y="6863112"/>
            <a:ext cx="221634" cy="193530"/>
            <a:chOff x="0" y="0"/>
            <a:chExt cx="295512" cy="258040"/>
          </a:xfrm>
        </p:grpSpPr>
        <p:sp>
          <p:nvSpPr>
            <p:cNvPr id="5" name="Freeform 5"/>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E9E9E9"/>
            </a:solidFill>
          </p:spPr>
        </p:sp>
      </p:grpSp>
      <p:grpSp>
        <p:nvGrpSpPr>
          <p:cNvPr id="6" name="Group 6"/>
          <p:cNvGrpSpPr/>
          <p:nvPr/>
        </p:nvGrpSpPr>
        <p:grpSpPr>
          <a:xfrm rot="-10800000">
            <a:off x="6446118" y="9598574"/>
            <a:ext cx="239080" cy="201556"/>
            <a:chOff x="0" y="0"/>
            <a:chExt cx="318773" cy="268741"/>
          </a:xfrm>
        </p:grpSpPr>
        <p:sp>
          <p:nvSpPr>
            <p:cNvPr id="7" name="Freeform 7"/>
            <p:cNvSpPr/>
            <p:nvPr/>
          </p:nvSpPr>
          <p:spPr>
            <a:xfrm>
              <a:off x="127" y="127"/>
              <a:ext cx="318643" cy="268605"/>
            </a:xfrm>
            <a:custGeom>
              <a:avLst/>
              <a:gdLst/>
              <a:ahLst/>
              <a:cxnLst/>
              <a:rect l="l" t="t" r="r" b="b"/>
              <a:pathLst>
                <a:path w="318643" h="268605">
                  <a:moveTo>
                    <a:pt x="159258" y="0"/>
                  </a:moveTo>
                  <a:cubicBezTo>
                    <a:pt x="210566" y="0"/>
                    <a:pt x="265557" y="25019"/>
                    <a:pt x="312039" y="75692"/>
                  </a:cubicBezTo>
                  <a:lnTo>
                    <a:pt x="318643" y="89027"/>
                  </a:lnTo>
                  <a:cubicBezTo>
                    <a:pt x="312166" y="166370"/>
                    <a:pt x="265176" y="268605"/>
                    <a:pt x="177419" y="268605"/>
                  </a:cubicBezTo>
                  <a:cubicBezTo>
                    <a:pt x="174752" y="268605"/>
                    <a:pt x="171958" y="268478"/>
                    <a:pt x="169291" y="268224"/>
                  </a:cubicBezTo>
                  <a:cubicBezTo>
                    <a:pt x="106172" y="258191"/>
                    <a:pt x="19812" y="195199"/>
                    <a:pt x="0" y="135509"/>
                  </a:cubicBezTo>
                  <a:cubicBezTo>
                    <a:pt x="26797" y="45720"/>
                    <a:pt x="89662" y="0"/>
                    <a:pt x="159258" y="0"/>
                  </a:cubicBezTo>
                  <a:close/>
                </a:path>
              </a:pathLst>
            </a:custGeom>
            <a:solidFill>
              <a:srgbClr val="E9E9E9"/>
            </a:solidFill>
          </p:spPr>
        </p:sp>
      </p:grpSp>
      <p:grpSp>
        <p:nvGrpSpPr>
          <p:cNvPr id="8" name="Group 8"/>
          <p:cNvGrpSpPr/>
          <p:nvPr/>
        </p:nvGrpSpPr>
        <p:grpSpPr>
          <a:xfrm rot="-10800000">
            <a:off x="4082396" y="881342"/>
            <a:ext cx="214182" cy="187142"/>
            <a:chOff x="0" y="0"/>
            <a:chExt cx="285576" cy="249523"/>
          </a:xfrm>
        </p:grpSpPr>
        <p:sp>
          <p:nvSpPr>
            <p:cNvPr id="9" name="Freeform 9"/>
            <p:cNvSpPr/>
            <p:nvPr/>
          </p:nvSpPr>
          <p:spPr>
            <a:xfrm>
              <a:off x="0" y="127"/>
              <a:ext cx="285496" cy="249301"/>
            </a:xfrm>
            <a:custGeom>
              <a:avLst/>
              <a:gdLst/>
              <a:ahLst/>
              <a:cxnLst/>
              <a:rect l="l" t="t" r="r" b="b"/>
              <a:pathLst>
                <a:path w="285496" h="249301">
                  <a:moveTo>
                    <a:pt x="187452" y="0"/>
                  </a:moveTo>
                  <a:cubicBezTo>
                    <a:pt x="216916" y="0"/>
                    <a:pt x="244983" y="5969"/>
                    <a:pt x="262128" y="21590"/>
                  </a:cubicBezTo>
                  <a:lnTo>
                    <a:pt x="275590" y="48133"/>
                  </a:lnTo>
                  <a:cubicBezTo>
                    <a:pt x="285496" y="67945"/>
                    <a:pt x="278892" y="97917"/>
                    <a:pt x="275590" y="121158"/>
                  </a:cubicBezTo>
                  <a:cubicBezTo>
                    <a:pt x="268986" y="147701"/>
                    <a:pt x="275590" y="207391"/>
                    <a:pt x="262255" y="224028"/>
                  </a:cubicBezTo>
                  <a:cubicBezTo>
                    <a:pt x="255651" y="237363"/>
                    <a:pt x="195834" y="240665"/>
                    <a:pt x="179197" y="247269"/>
                  </a:cubicBezTo>
                  <a:cubicBezTo>
                    <a:pt x="166370" y="248539"/>
                    <a:pt x="153924" y="249301"/>
                    <a:pt x="142113" y="249301"/>
                  </a:cubicBezTo>
                  <a:cubicBezTo>
                    <a:pt x="92837" y="249301"/>
                    <a:pt x="52578" y="235712"/>
                    <a:pt x="23241" y="187452"/>
                  </a:cubicBezTo>
                  <a:cubicBezTo>
                    <a:pt x="0" y="151003"/>
                    <a:pt x="63119" y="34925"/>
                    <a:pt x="96266" y="18288"/>
                  </a:cubicBezTo>
                  <a:cubicBezTo>
                    <a:pt x="119126" y="7747"/>
                    <a:pt x="154178" y="0"/>
                    <a:pt x="187452" y="0"/>
                  </a:cubicBezTo>
                  <a:close/>
                </a:path>
              </a:pathLst>
            </a:custGeom>
            <a:solidFill>
              <a:srgbClr val="E9E9E9"/>
            </a:solidFill>
          </p:spPr>
        </p:sp>
      </p:grpSp>
      <p:grpSp>
        <p:nvGrpSpPr>
          <p:cNvPr id="10" name="Group 10"/>
          <p:cNvGrpSpPr/>
          <p:nvPr/>
        </p:nvGrpSpPr>
        <p:grpSpPr>
          <a:xfrm rot="-10800000">
            <a:off x="2271396" y="6851006"/>
            <a:ext cx="224092" cy="184438"/>
            <a:chOff x="0" y="0"/>
            <a:chExt cx="298789" cy="245917"/>
          </a:xfrm>
        </p:grpSpPr>
        <p:sp>
          <p:nvSpPr>
            <p:cNvPr id="11" name="Freeform 11"/>
            <p:cNvSpPr/>
            <p:nvPr/>
          </p:nvSpPr>
          <p:spPr>
            <a:xfrm>
              <a:off x="0" y="0"/>
              <a:ext cx="298704" cy="245872"/>
            </a:xfrm>
            <a:custGeom>
              <a:avLst/>
              <a:gdLst/>
              <a:ahLst/>
              <a:cxnLst/>
              <a:rect l="l" t="t" r="r" b="b"/>
              <a:pathLst>
                <a:path w="298704" h="245872">
                  <a:moveTo>
                    <a:pt x="141478" y="0"/>
                  </a:moveTo>
                  <a:cubicBezTo>
                    <a:pt x="190119" y="0"/>
                    <a:pt x="250444" y="49530"/>
                    <a:pt x="275463" y="90170"/>
                  </a:cubicBezTo>
                  <a:cubicBezTo>
                    <a:pt x="295402" y="126746"/>
                    <a:pt x="298704" y="173101"/>
                    <a:pt x="278765" y="206375"/>
                  </a:cubicBezTo>
                  <a:cubicBezTo>
                    <a:pt x="265557" y="226187"/>
                    <a:pt x="245618" y="239522"/>
                    <a:pt x="225679" y="242824"/>
                  </a:cubicBezTo>
                  <a:cubicBezTo>
                    <a:pt x="216789" y="244856"/>
                    <a:pt x="207518" y="245872"/>
                    <a:pt x="197993" y="245872"/>
                  </a:cubicBezTo>
                  <a:cubicBezTo>
                    <a:pt x="146177" y="245872"/>
                    <a:pt x="86106" y="218186"/>
                    <a:pt x="49657" y="193040"/>
                  </a:cubicBezTo>
                  <a:cubicBezTo>
                    <a:pt x="19939" y="173228"/>
                    <a:pt x="0" y="93599"/>
                    <a:pt x="13335" y="76962"/>
                  </a:cubicBezTo>
                  <a:cubicBezTo>
                    <a:pt x="43180" y="43815"/>
                    <a:pt x="89662" y="10541"/>
                    <a:pt x="132842" y="635"/>
                  </a:cubicBezTo>
                  <a:cubicBezTo>
                    <a:pt x="135636" y="254"/>
                    <a:pt x="138684" y="0"/>
                    <a:pt x="141605" y="0"/>
                  </a:cubicBezTo>
                  <a:close/>
                </a:path>
              </a:pathLst>
            </a:custGeom>
            <a:solidFill>
              <a:srgbClr val="E9E9E9"/>
            </a:solidFill>
          </p:spPr>
        </p:sp>
      </p:grpSp>
      <p:grpSp>
        <p:nvGrpSpPr>
          <p:cNvPr id="12" name="Group 12"/>
          <p:cNvGrpSpPr/>
          <p:nvPr/>
        </p:nvGrpSpPr>
        <p:grpSpPr>
          <a:xfrm rot="-10800000">
            <a:off x="8063796" y="3797500"/>
            <a:ext cx="189282" cy="191400"/>
            <a:chOff x="0" y="0"/>
            <a:chExt cx="252376" cy="255200"/>
          </a:xfrm>
        </p:grpSpPr>
        <p:sp>
          <p:nvSpPr>
            <p:cNvPr id="13" name="Freeform 13"/>
            <p:cNvSpPr/>
            <p:nvPr/>
          </p:nvSpPr>
          <p:spPr>
            <a:xfrm>
              <a:off x="0" y="0"/>
              <a:ext cx="252349" cy="255270"/>
            </a:xfrm>
            <a:custGeom>
              <a:avLst/>
              <a:gdLst/>
              <a:ahLst/>
              <a:cxnLst/>
              <a:rect l="l" t="t" r="r" b="b"/>
              <a:pathLst>
                <a:path w="252349" h="255270">
                  <a:moveTo>
                    <a:pt x="83820" y="0"/>
                  </a:moveTo>
                  <a:cubicBezTo>
                    <a:pt x="110871" y="0"/>
                    <a:pt x="141478" y="14859"/>
                    <a:pt x="169291" y="28702"/>
                  </a:cubicBezTo>
                  <a:cubicBezTo>
                    <a:pt x="215646" y="48641"/>
                    <a:pt x="252349" y="81915"/>
                    <a:pt x="248920" y="135001"/>
                  </a:cubicBezTo>
                  <a:cubicBezTo>
                    <a:pt x="241808" y="217932"/>
                    <a:pt x="221234" y="255270"/>
                    <a:pt x="166370" y="255270"/>
                  </a:cubicBezTo>
                  <a:cubicBezTo>
                    <a:pt x="144526" y="255270"/>
                    <a:pt x="117094" y="249301"/>
                    <a:pt x="82931" y="237871"/>
                  </a:cubicBezTo>
                  <a:cubicBezTo>
                    <a:pt x="6604" y="214630"/>
                    <a:pt x="0" y="118364"/>
                    <a:pt x="19939" y="58674"/>
                  </a:cubicBezTo>
                  <a:lnTo>
                    <a:pt x="23241" y="48768"/>
                  </a:lnTo>
                  <a:cubicBezTo>
                    <a:pt x="37592" y="12319"/>
                    <a:pt x="59309" y="0"/>
                    <a:pt x="83820" y="0"/>
                  </a:cubicBezTo>
                  <a:close/>
                </a:path>
              </a:pathLst>
            </a:custGeom>
            <a:solidFill>
              <a:srgbClr val="E9E9E9"/>
            </a:solidFill>
          </p:spPr>
        </p:sp>
      </p:grpSp>
      <p:grpSp>
        <p:nvGrpSpPr>
          <p:cNvPr id="14" name="Group 14"/>
          <p:cNvGrpSpPr/>
          <p:nvPr/>
        </p:nvGrpSpPr>
        <p:grpSpPr>
          <a:xfrm rot="-10800000">
            <a:off x="6354066" y="3480120"/>
            <a:ext cx="199274" cy="189270"/>
            <a:chOff x="0" y="0"/>
            <a:chExt cx="265699" cy="252360"/>
          </a:xfrm>
        </p:grpSpPr>
        <p:sp>
          <p:nvSpPr>
            <p:cNvPr id="15" name="Freeform 15"/>
            <p:cNvSpPr/>
            <p:nvPr/>
          </p:nvSpPr>
          <p:spPr>
            <a:xfrm>
              <a:off x="127" y="127"/>
              <a:ext cx="265430" cy="252222"/>
            </a:xfrm>
            <a:custGeom>
              <a:avLst/>
              <a:gdLst/>
              <a:ahLst/>
              <a:cxnLst/>
              <a:rect l="l" t="t" r="r" b="b"/>
              <a:pathLst>
                <a:path w="265430" h="252222">
                  <a:moveTo>
                    <a:pt x="69596" y="0"/>
                  </a:moveTo>
                  <a:cubicBezTo>
                    <a:pt x="74041" y="0"/>
                    <a:pt x="78486" y="381"/>
                    <a:pt x="82931" y="1143"/>
                  </a:cubicBezTo>
                  <a:cubicBezTo>
                    <a:pt x="132715" y="7747"/>
                    <a:pt x="242316" y="47625"/>
                    <a:pt x="258826" y="100711"/>
                  </a:cubicBezTo>
                  <a:cubicBezTo>
                    <a:pt x="265430" y="120650"/>
                    <a:pt x="262255" y="140589"/>
                    <a:pt x="255524" y="163830"/>
                  </a:cubicBezTo>
                  <a:cubicBezTo>
                    <a:pt x="233934" y="217932"/>
                    <a:pt x="187960" y="252222"/>
                    <a:pt x="133858" y="252222"/>
                  </a:cubicBezTo>
                  <a:cubicBezTo>
                    <a:pt x="121793" y="252222"/>
                    <a:pt x="109093" y="250444"/>
                    <a:pt x="96139" y="246888"/>
                  </a:cubicBezTo>
                  <a:cubicBezTo>
                    <a:pt x="6477" y="220091"/>
                    <a:pt x="0" y="147193"/>
                    <a:pt x="13208" y="64135"/>
                  </a:cubicBezTo>
                  <a:cubicBezTo>
                    <a:pt x="16637" y="50800"/>
                    <a:pt x="16637" y="37592"/>
                    <a:pt x="26543" y="27559"/>
                  </a:cubicBezTo>
                  <a:lnTo>
                    <a:pt x="26543" y="17653"/>
                  </a:lnTo>
                  <a:cubicBezTo>
                    <a:pt x="39370" y="4826"/>
                    <a:pt x="54229" y="0"/>
                    <a:pt x="69596" y="0"/>
                  </a:cubicBezTo>
                  <a:close/>
                </a:path>
              </a:pathLst>
            </a:custGeom>
            <a:solidFill>
              <a:srgbClr val="E9E9E9"/>
            </a:solidFill>
          </p:spPr>
        </p:sp>
      </p:grpSp>
      <p:grpSp>
        <p:nvGrpSpPr>
          <p:cNvPr id="16" name="Group 16"/>
          <p:cNvGrpSpPr/>
          <p:nvPr/>
        </p:nvGrpSpPr>
        <p:grpSpPr>
          <a:xfrm rot="-10800000">
            <a:off x="13537156" y="9455940"/>
            <a:ext cx="251284" cy="179280"/>
            <a:chOff x="0" y="0"/>
            <a:chExt cx="335045" cy="239040"/>
          </a:xfrm>
        </p:grpSpPr>
        <p:sp>
          <p:nvSpPr>
            <p:cNvPr id="17" name="Freeform 17"/>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E9E9E9"/>
            </a:solidFill>
          </p:spPr>
        </p:sp>
      </p:grpSp>
      <p:grpSp>
        <p:nvGrpSpPr>
          <p:cNvPr id="18" name="Group 18"/>
          <p:cNvGrpSpPr/>
          <p:nvPr/>
        </p:nvGrpSpPr>
        <p:grpSpPr>
          <a:xfrm rot="-10800000">
            <a:off x="3624908" y="6011152"/>
            <a:ext cx="229826" cy="195822"/>
            <a:chOff x="0" y="0"/>
            <a:chExt cx="306435" cy="261096"/>
          </a:xfrm>
        </p:grpSpPr>
        <p:sp>
          <p:nvSpPr>
            <p:cNvPr id="19" name="Freeform 19"/>
            <p:cNvSpPr/>
            <p:nvPr/>
          </p:nvSpPr>
          <p:spPr>
            <a:xfrm>
              <a:off x="127" y="127"/>
              <a:ext cx="306197" cy="260858"/>
            </a:xfrm>
            <a:custGeom>
              <a:avLst/>
              <a:gdLst/>
              <a:ahLst/>
              <a:cxnLst/>
              <a:rect l="l" t="t" r="r" b="b"/>
              <a:pathLst>
                <a:path w="306197" h="260858">
                  <a:moveTo>
                    <a:pt x="116713" y="0"/>
                  </a:moveTo>
                  <a:cubicBezTo>
                    <a:pt x="204597" y="0"/>
                    <a:pt x="306197" y="49530"/>
                    <a:pt x="272161" y="131699"/>
                  </a:cubicBezTo>
                  <a:cubicBezTo>
                    <a:pt x="268859" y="141605"/>
                    <a:pt x="255524" y="191389"/>
                    <a:pt x="252222" y="194691"/>
                  </a:cubicBezTo>
                  <a:cubicBezTo>
                    <a:pt x="229489" y="233299"/>
                    <a:pt x="188341" y="260858"/>
                    <a:pt x="145542" y="260858"/>
                  </a:cubicBezTo>
                  <a:cubicBezTo>
                    <a:pt x="125603" y="260858"/>
                    <a:pt x="105283" y="254889"/>
                    <a:pt x="86233" y="241173"/>
                  </a:cubicBezTo>
                  <a:cubicBezTo>
                    <a:pt x="49657" y="208026"/>
                    <a:pt x="0" y="111633"/>
                    <a:pt x="3302" y="68580"/>
                  </a:cubicBezTo>
                  <a:cubicBezTo>
                    <a:pt x="7239" y="21336"/>
                    <a:pt x="59055" y="0"/>
                    <a:pt x="116713" y="0"/>
                  </a:cubicBezTo>
                  <a:close/>
                </a:path>
              </a:pathLst>
            </a:custGeom>
            <a:solidFill>
              <a:srgbClr val="E9E9E9"/>
            </a:solidFill>
          </p:spPr>
        </p:sp>
      </p:grpSp>
      <p:grpSp>
        <p:nvGrpSpPr>
          <p:cNvPr id="20" name="Group 20"/>
          <p:cNvGrpSpPr/>
          <p:nvPr/>
        </p:nvGrpSpPr>
        <p:grpSpPr>
          <a:xfrm rot="-10800000">
            <a:off x="1041536" y="5016364"/>
            <a:ext cx="209186" cy="182474"/>
            <a:chOff x="0" y="0"/>
            <a:chExt cx="278915" cy="243299"/>
          </a:xfrm>
        </p:grpSpPr>
        <p:sp>
          <p:nvSpPr>
            <p:cNvPr id="21" name="Freeform 21"/>
            <p:cNvSpPr/>
            <p:nvPr/>
          </p:nvSpPr>
          <p:spPr>
            <a:xfrm>
              <a:off x="0" y="127"/>
              <a:ext cx="278892" cy="243205"/>
            </a:xfrm>
            <a:custGeom>
              <a:avLst/>
              <a:gdLst/>
              <a:ahLst/>
              <a:cxnLst/>
              <a:rect l="l" t="t" r="r" b="b"/>
              <a:pathLst>
                <a:path w="278892" h="243205">
                  <a:moveTo>
                    <a:pt x="84582" y="0"/>
                  </a:moveTo>
                  <a:cubicBezTo>
                    <a:pt x="123444" y="0"/>
                    <a:pt x="174244" y="18923"/>
                    <a:pt x="215773" y="35433"/>
                  </a:cubicBezTo>
                  <a:cubicBezTo>
                    <a:pt x="278892" y="58674"/>
                    <a:pt x="242316" y="95123"/>
                    <a:pt x="232410" y="135001"/>
                  </a:cubicBezTo>
                  <a:cubicBezTo>
                    <a:pt x="219202" y="184785"/>
                    <a:pt x="235839" y="227965"/>
                    <a:pt x="169418" y="241300"/>
                  </a:cubicBezTo>
                  <a:cubicBezTo>
                    <a:pt x="160782" y="242570"/>
                    <a:pt x="151892" y="243205"/>
                    <a:pt x="143129" y="243205"/>
                  </a:cubicBezTo>
                  <a:cubicBezTo>
                    <a:pt x="107696" y="243205"/>
                    <a:pt x="70485" y="234696"/>
                    <a:pt x="33274" y="234696"/>
                  </a:cubicBezTo>
                  <a:cubicBezTo>
                    <a:pt x="26670" y="208153"/>
                    <a:pt x="0" y="168275"/>
                    <a:pt x="10033" y="135001"/>
                  </a:cubicBezTo>
                  <a:cubicBezTo>
                    <a:pt x="16637" y="91948"/>
                    <a:pt x="33147" y="15621"/>
                    <a:pt x="63119" y="2286"/>
                  </a:cubicBezTo>
                  <a:cubicBezTo>
                    <a:pt x="69723" y="635"/>
                    <a:pt x="76835" y="0"/>
                    <a:pt x="84582" y="0"/>
                  </a:cubicBezTo>
                  <a:close/>
                </a:path>
              </a:pathLst>
            </a:custGeom>
            <a:solidFill>
              <a:srgbClr val="E9E9E9"/>
            </a:solidFill>
          </p:spPr>
        </p:sp>
      </p:grpSp>
      <p:grpSp>
        <p:nvGrpSpPr>
          <p:cNvPr id="22" name="Group 22"/>
          <p:cNvGrpSpPr/>
          <p:nvPr/>
        </p:nvGrpSpPr>
        <p:grpSpPr>
          <a:xfrm rot="-10800000">
            <a:off x="2044762" y="5892558"/>
            <a:ext cx="226632" cy="204012"/>
            <a:chOff x="0" y="0"/>
            <a:chExt cx="302176" cy="272016"/>
          </a:xfrm>
        </p:grpSpPr>
        <p:sp>
          <p:nvSpPr>
            <p:cNvPr id="23" name="Freeform 23"/>
            <p:cNvSpPr/>
            <p:nvPr/>
          </p:nvSpPr>
          <p:spPr>
            <a:xfrm>
              <a:off x="0" y="0"/>
              <a:ext cx="302133" cy="272161"/>
            </a:xfrm>
            <a:custGeom>
              <a:avLst/>
              <a:gdLst/>
              <a:ahLst/>
              <a:cxnLst/>
              <a:rect l="l" t="t" r="r" b="b"/>
              <a:pathLst>
                <a:path w="302133" h="272161">
                  <a:moveTo>
                    <a:pt x="158496" y="0"/>
                  </a:moveTo>
                  <a:cubicBezTo>
                    <a:pt x="179451" y="0"/>
                    <a:pt x="202057" y="3683"/>
                    <a:pt x="225806" y="11176"/>
                  </a:cubicBezTo>
                  <a:cubicBezTo>
                    <a:pt x="252349" y="17780"/>
                    <a:pt x="302133" y="150495"/>
                    <a:pt x="278892" y="170561"/>
                  </a:cubicBezTo>
                  <a:cubicBezTo>
                    <a:pt x="238887" y="207645"/>
                    <a:pt x="174117" y="272161"/>
                    <a:pt x="114554" y="272161"/>
                  </a:cubicBezTo>
                  <a:cubicBezTo>
                    <a:pt x="104902" y="272161"/>
                    <a:pt x="95504" y="270510"/>
                    <a:pt x="86360" y="266827"/>
                  </a:cubicBezTo>
                  <a:cubicBezTo>
                    <a:pt x="49784" y="250063"/>
                    <a:pt x="0" y="150495"/>
                    <a:pt x="16637" y="107315"/>
                  </a:cubicBezTo>
                  <a:cubicBezTo>
                    <a:pt x="44069" y="34798"/>
                    <a:pt x="94234" y="0"/>
                    <a:pt x="158496" y="0"/>
                  </a:cubicBezTo>
                  <a:close/>
                </a:path>
              </a:pathLst>
            </a:custGeom>
            <a:solidFill>
              <a:srgbClr val="E9E9E9"/>
            </a:solidFill>
          </p:spPr>
        </p:sp>
      </p:grpSp>
      <p:grpSp>
        <p:nvGrpSpPr>
          <p:cNvPr id="24" name="Group 24"/>
          <p:cNvGrpSpPr/>
          <p:nvPr/>
        </p:nvGrpSpPr>
        <p:grpSpPr>
          <a:xfrm rot="-10800000">
            <a:off x="6685198" y="1653940"/>
            <a:ext cx="256608" cy="210974"/>
            <a:chOff x="0" y="0"/>
            <a:chExt cx="342144" cy="281299"/>
          </a:xfrm>
        </p:grpSpPr>
        <p:sp>
          <p:nvSpPr>
            <p:cNvPr id="25" name="Freeform 25"/>
            <p:cNvSpPr/>
            <p:nvPr/>
          </p:nvSpPr>
          <p:spPr>
            <a:xfrm>
              <a:off x="0" y="0"/>
              <a:ext cx="342138" cy="281305"/>
            </a:xfrm>
            <a:custGeom>
              <a:avLst/>
              <a:gdLst/>
              <a:ahLst/>
              <a:cxnLst/>
              <a:rect l="l" t="t" r="r" b="b"/>
              <a:pathLst>
                <a:path w="342138" h="281305">
                  <a:moveTo>
                    <a:pt x="170434" y="0"/>
                  </a:moveTo>
                  <a:cubicBezTo>
                    <a:pt x="206502" y="0"/>
                    <a:pt x="240538" y="8001"/>
                    <a:pt x="279019" y="34925"/>
                  </a:cubicBezTo>
                  <a:cubicBezTo>
                    <a:pt x="312166" y="61468"/>
                    <a:pt x="342138" y="127889"/>
                    <a:pt x="308991" y="164338"/>
                  </a:cubicBezTo>
                  <a:cubicBezTo>
                    <a:pt x="269113" y="204216"/>
                    <a:pt x="219329" y="244094"/>
                    <a:pt x="179451" y="280543"/>
                  </a:cubicBezTo>
                  <a:cubicBezTo>
                    <a:pt x="175641" y="281051"/>
                    <a:pt x="171831" y="281305"/>
                    <a:pt x="168021" y="281305"/>
                  </a:cubicBezTo>
                  <a:cubicBezTo>
                    <a:pt x="65024" y="281305"/>
                    <a:pt x="0" y="110871"/>
                    <a:pt x="86487" y="8382"/>
                  </a:cubicBezTo>
                  <a:cubicBezTo>
                    <a:pt x="117221" y="4318"/>
                    <a:pt x="144399" y="0"/>
                    <a:pt x="170434" y="0"/>
                  </a:cubicBezTo>
                  <a:close/>
                </a:path>
              </a:pathLst>
            </a:custGeom>
            <a:solidFill>
              <a:srgbClr val="E9E9E9"/>
            </a:solidFill>
          </p:spPr>
        </p:sp>
      </p:grpSp>
      <p:grpSp>
        <p:nvGrpSpPr>
          <p:cNvPr id="26" name="Group 26"/>
          <p:cNvGrpSpPr/>
          <p:nvPr/>
        </p:nvGrpSpPr>
        <p:grpSpPr>
          <a:xfrm rot="-10800000">
            <a:off x="1549660" y="2864130"/>
            <a:ext cx="258738" cy="192628"/>
            <a:chOff x="0" y="0"/>
            <a:chExt cx="344984" cy="256837"/>
          </a:xfrm>
        </p:grpSpPr>
        <p:sp>
          <p:nvSpPr>
            <p:cNvPr id="27" name="Freeform 27"/>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E9E9E9"/>
            </a:solidFill>
          </p:spPr>
        </p:sp>
      </p:grpSp>
      <p:grpSp>
        <p:nvGrpSpPr>
          <p:cNvPr id="28" name="Group 28"/>
          <p:cNvGrpSpPr/>
          <p:nvPr/>
        </p:nvGrpSpPr>
        <p:grpSpPr>
          <a:xfrm rot="-10800000">
            <a:off x="369362" y="4317164"/>
            <a:ext cx="209186" cy="217362"/>
            <a:chOff x="0" y="0"/>
            <a:chExt cx="278915" cy="289816"/>
          </a:xfrm>
        </p:grpSpPr>
        <p:sp>
          <p:nvSpPr>
            <p:cNvPr id="29" name="Freeform 29"/>
            <p:cNvSpPr/>
            <p:nvPr/>
          </p:nvSpPr>
          <p:spPr>
            <a:xfrm>
              <a:off x="0" y="0"/>
              <a:ext cx="278892" cy="289814"/>
            </a:xfrm>
            <a:custGeom>
              <a:avLst/>
              <a:gdLst/>
              <a:ahLst/>
              <a:cxnLst/>
              <a:rect l="l" t="t" r="r" b="b"/>
              <a:pathLst>
                <a:path w="278892" h="289814">
                  <a:moveTo>
                    <a:pt x="167259" y="0"/>
                  </a:moveTo>
                  <a:cubicBezTo>
                    <a:pt x="176276" y="0"/>
                    <a:pt x="185801" y="1016"/>
                    <a:pt x="195834" y="2921"/>
                  </a:cubicBezTo>
                  <a:cubicBezTo>
                    <a:pt x="235585" y="9525"/>
                    <a:pt x="278892" y="135763"/>
                    <a:pt x="265557" y="172212"/>
                  </a:cubicBezTo>
                  <a:cubicBezTo>
                    <a:pt x="248920" y="212090"/>
                    <a:pt x="195834" y="288417"/>
                    <a:pt x="146050" y="288417"/>
                  </a:cubicBezTo>
                  <a:cubicBezTo>
                    <a:pt x="144145" y="289433"/>
                    <a:pt x="141732" y="289814"/>
                    <a:pt x="139446" y="289814"/>
                  </a:cubicBezTo>
                  <a:cubicBezTo>
                    <a:pt x="133604" y="289814"/>
                    <a:pt x="126619" y="287401"/>
                    <a:pt x="119507" y="285115"/>
                  </a:cubicBezTo>
                  <a:cubicBezTo>
                    <a:pt x="96266" y="271780"/>
                    <a:pt x="79629" y="251968"/>
                    <a:pt x="66294" y="225425"/>
                  </a:cubicBezTo>
                  <a:cubicBezTo>
                    <a:pt x="56515" y="205359"/>
                    <a:pt x="3429" y="162306"/>
                    <a:pt x="0" y="145669"/>
                  </a:cubicBezTo>
                  <a:cubicBezTo>
                    <a:pt x="0" y="129032"/>
                    <a:pt x="36576" y="85979"/>
                    <a:pt x="46482" y="72644"/>
                  </a:cubicBezTo>
                  <a:cubicBezTo>
                    <a:pt x="77597" y="30353"/>
                    <a:pt x="115697" y="0"/>
                    <a:pt x="167259" y="0"/>
                  </a:cubicBezTo>
                  <a:close/>
                </a:path>
              </a:pathLst>
            </a:custGeom>
            <a:solidFill>
              <a:srgbClr val="E9E9E9"/>
            </a:solidFill>
          </p:spPr>
        </p:sp>
      </p:grpSp>
      <p:grpSp>
        <p:nvGrpSpPr>
          <p:cNvPr id="30" name="Group 30"/>
          <p:cNvGrpSpPr/>
          <p:nvPr/>
        </p:nvGrpSpPr>
        <p:grpSpPr>
          <a:xfrm rot="-10800000">
            <a:off x="457818" y="1734614"/>
            <a:ext cx="242766" cy="216380"/>
            <a:chOff x="0" y="0"/>
            <a:chExt cx="323688" cy="288507"/>
          </a:xfrm>
        </p:grpSpPr>
        <p:sp>
          <p:nvSpPr>
            <p:cNvPr id="31" name="Freeform 31"/>
            <p:cNvSpPr/>
            <p:nvPr/>
          </p:nvSpPr>
          <p:spPr>
            <a:xfrm>
              <a:off x="127" y="127"/>
              <a:ext cx="323469" cy="288417"/>
            </a:xfrm>
            <a:custGeom>
              <a:avLst/>
              <a:gdLst/>
              <a:ahLst/>
              <a:cxnLst/>
              <a:rect l="l" t="t" r="r" b="b"/>
              <a:pathLst>
                <a:path w="323469" h="288417">
                  <a:moveTo>
                    <a:pt x="198628" y="0"/>
                  </a:moveTo>
                  <a:cubicBezTo>
                    <a:pt x="201168" y="0"/>
                    <a:pt x="203581" y="127"/>
                    <a:pt x="205740" y="254"/>
                  </a:cubicBezTo>
                  <a:cubicBezTo>
                    <a:pt x="209169" y="254"/>
                    <a:pt x="215773" y="10160"/>
                    <a:pt x="219075" y="10160"/>
                  </a:cubicBezTo>
                  <a:cubicBezTo>
                    <a:pt x="245618" y="59944"/>
                    <a:pt x="292100" y="116459"/>
                    <a:pt x="305308" y="176149"/>
                  </a:cubicBezTo>
                  <a:cubicBezTo>
                    <a:pt x="323469" y="259334"/>
                    <a:pt x="277495" y="288417"/>
                    <a:pt x="219456" y="288417"/>
                  </a:cubicBezTo>
                  <a:cubicBezTo>
                    <a:pt x="171069" y="288417"/>
                    <a:pt x="114300" y="268224"/>
                    <a:pt x="79502" y="242570"/>
                  </a:cubicBezTo>
                  <a:cubicBezTo>
                    <a:pt x="43180" y="212725"/>
                    <a:pt x="0" y="113157"/>
                    <a:pt x="26543" y="66548"/>
                  </a:cubicBezTo>
                  <a:cubicBezTo>
                    <a:pt x="45466" y="28829"/>
                    <a:pt x="151003" y="0"/>
                    <a:pt x="198628" y="0"/>
                  </a:cubicBezTo>
                  <a:close/>
                </a:path>
              </a:pathLst>
            </a:custGeom>
            <a:solidFill>
              <a:srgbClr val="E9E9E9"/>
            </a:solidFill>
          </p:spPr>
        </p:sp>
      </p:grpSp>
      <p:grpSp>
        <p:nvGrpSpPr>
          <p:cNvPr id="32" name="Group 32"/>
          <p:cNvGrpSpPr/>
          <p:nvPr/>
        </p:nvGrpSpPr>
        <p:grpSpPr>
          <a:xfrm rot="-10800000">
            <a:off x="188296" y="5392472"/>
            <a:ext cx="221634" cy="192792"/>
            <a:chOff x="0" y="0"/>
            <a:chExt cx="295512" cy="257056"/>
          </a:xfrm>
        </p:grpSpPr>
        <p:sp>
          <p:nvSpPr>
            <p:cNvPr id="33" name="Freeform 33"/>
            <p:cNvSpPr/>
            <p:nvPr/>
          </p:nvSpPr>
          <p:spPr>
            <a:xfrm>
              <a:off x="127" y="127"/>
              <a:ext cx="295275" cy="256794"/>
            </a:xfrm>
            <a:custGeom>
              <a:avLst/>
              <a:gdLst/>
              <a:ahLst/>
              <a:cxnLst/>
              <a:rect l="l" t="t" r="r" b="b"/>
              <a:pathLst>
                <a:path w="295275" h="256794">
                  <a:moveTo>
                    <a:pt x="140843" y="0"/>
                  </a:moveTo>
                  <a:cubicBezTo>
                    <a:pt x="178816" y="0"/>
                    <a:pt x="222504" y="16002"/>
                    <a:pt x="262128" y="52832"/>
                  </a:cubicBezTo>
                  <a:cubicBezTo>
                    <a:pt x="272034" y="59436"/>
                    <a:pt x="282067" y="72644"/>
                    <a:pt x="285369" y="85979"/>
                  </a:cubicBezTo>
                  <a:cubicBezTo>
                    <a:pt x="295275" y="105791"/>
                    <a:pt x="285369" y="132461"/>
                    <a:pt x="268732" y="152400"/>
                  </a:cubicBezTo>
                  <a:cubicBezTo>
                    <a:pt x="238760" y="188849"/>
                    <a:pt x="185674" y="235331"/>
                    <a:pt x="145923" y="255270"/>
                  </a:cubicBezTo>
                  <a:cubicBezTo>
                    <a:pt x="143510" y="256413"/>
                    <a:pt x="140716" y="256794"/>
                    <a:pt x="137414" y="256794"/>
                  </a:cubicBezTo>
                  <a:cubicBezTo>
                    <a:pt x="98552" y="256794"/>
                    <a:pt x="0" y="189357"/>
                    <a:pt x="0" y="155702"/>
                  </a:cubicBezTo>
                  <a:cubicBezTo>
                    <a:pt x="0" y="69469"/>
                    <a:pt x="49657" y="16383"/>
                    <a:pt x="112776" y="3048"/>
                  </a:cubicBezTo>
                  <a:cubicBezTo>
                    <a:pt x="121666" y="1016"/>
                    <a:pt x="131064" y="0"/>
                    <a:pt x="140843" y="0"/>
                  </a:cubicBezTo>
                  <a:close/>
                </a:path>
              </a:pathLst>
            </a:custGeom>
            <a:solidFill>
              <a:srgbClr val="E9E9E9"/>
            </a:solidFill>
          </p:spPr>
        </p:sp>
      </p:grpSp>
      <p:grpSp>
        <p:nvGrpSpPr>
          <p:cNvPr id="34" name="Group 34"/>
          <p:cNvGrpSpPr/>
          <p:nvPr/>
        </p:nvGrpSpPr>
        <p:grpSpPr>
          <a:xfrm rot="-10800000">
            <a:off x="989284" y="1914308"/>
            <a:ext cx="195998" cy="176004"/>
            <a:chOff x="0" y="0"/>
            <a:chExt cx="261331" cy="234672"/>
          </a:xfrm>
        </p:grpSpPr>
        <p:sp>
          <p:nvSpPr>
            <p:cNvPr id="35" name="Freeform 35"/>
            <p:cNvSpPr/>
            <p:nvPr/>
          </p:nvSpPr>
          <p:spPr>
            <a:xfrm>
              <a:off x="127" y="0"/>
              <a:ext cx="261239" cy="234569"/>
            </a:xfrm>
            <a:custGeom>
              <a:avLst/>
              <a:gdLst/>
              <a:ahLst/>
              <a:cxnLst/>
              <a:rect l="l" t="t" r="r" b="b"/>
              <a:pathLst>
                <a:path w="261239" h="234569">
                  <a:moveTo>
                    <a:pt x="122809" y="0"/>
                  </a:moveTo>
                  <a:cubicBezTo>
                    <a:pt x="124714" y="0"/>
                    <a:pt x="126492" y="127"/>
                    <a:pt x="128397" y="254"/>
                  </a:cubicBezTo>
                  <a:cubicBezTo>
                    <a:pt x="188087" y="3556"/>
                    <a:pt x="254508" y="46736"/>
                    <a:pt x="261239" y="103124"/>
                  </a:cubicBezTo>
                  <a:lnTo>
                    <a:pt x="261239" y="123063"/>
                  </a:lnTo>
                  <a:cubicBezTo>
                    <a:pt x="259842" y="200533"/>
                    <a:pt x="209931" y="234569"/>
                    <a:pt x="154686" y="234569"/>
                  </a:cubicBezTo>
                  <a:cubicBezTo>
                    <a:pt x="82042" y="234569"/>
                    <a:pt x="0" y="175895"/>
                    <a:pt x="5715" y="79883"/>
                  </a:cubicBezTo>
                  <a:cubicBezTo>
                    <a:pt x="8890" y="38481"/>
                    <a:pt x="76327" y="0"/>
                    <a:pt x="122809" y="0"/>
                  </a:cubicBezTo>
                  <a:close/>
                </a:path>
              </a:pathLst>
            </a:custGeom>
            <a:solidFill>
              <a:srgbClr val="E9E9E9"/>
            </a:solidFill>
          </p:spPr>
        </p:sp>
      </p:grpSp>
      <p:grpSp>
        <p:nvGrpSpPr>
          <p:cNvPr id="36" name="Group 36"/>
          <p:cNvGrpSpPr/>
          <p:nvPr/>
        </p:nvGrpSpPr>
        <p:grpSpPr>
          <a:xfrm rot="-10800000">
            <a:off x="7690962" y="9112882"/>
            <a:ext cx="241538" cy="204586"/>
            <a:chOff x="0" y="0"/>
            <a:chExt cx="322051" cy="272781"/>
          </a:xfrm>
        </p:grpSpPr>
        <p:sp>
          <p:nvSpPr>
            <p:cNvPr id="37" name="Freeform 37"/>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E9E9E9"/>
            </a:solidFill>
          </p:spPr>
        </p:sp>
      </p:grpSp>
      <p:grpSp>
        <p:nvGrpSpPr>
          <p:cNvPr id="38" name="Group 38"/>
          <p:cNvGrpSpPr/>
          <p:nvPr/>
        </p:nvGrpSpPr>
        <p:grpSpPr>
          <a:xfrm rot="-10800000">
            <a:off x="6744906" y="8876348"/>
            <a:ext cx="209268" cy="196396"/>
            <a:chOff x="0" y="0"/>
            <a:chExt cx="279024" cy="261861"/>
          </a:xfrm>
        </p:grpSpPr>
        <p:sp>
          <p:nvSpPr>
            <p:cNvPr id="39" name="Freeform 39"/>
            <p:cNvSpPr/>
            <p:nvPr/>
          </p:nvSpPr>
          <p:spPr>
            <a:xfrm>
              <a:off x="254" y="127"/>
              <a:ext cx="278765" cy="261747"/>
            </a:xfrm>
            <a:custGeom>
              <a:avLst/>
              <a:gdLst/>
              <a:ahLst/>
              <a:cxnLst/>
              <a:rect l="l" t="t" r="r" b="b"/>
              <a:pathLst>
                <a:path w="278765" h="261747">
                  <a:moveTo>
                    <a:pt x="156845" y="0"/>
                  </a:moveTo>
                  <a:cubicBezTo>
                    <a:pt x="206121" y="0"/>
                    <a:pt x="251333" y="21336"/>
                    <a:pt x="265557" y="69088"/>
                  </a:cubicBezTo>
                  <a:cubicBezTo>
                    <a:pt x="272161" y="102235"/>
                    <a:pt x="278765" y="165354"/>
                    <a:pt x="265557" y="181864"/>
                  </a:cubicBezTo>
                  <a:cubicBezTo>
                    <a:pt x="232410" y="228346"/>
                    <a:pt x="145923" y="254889"/>
                    <a:pt x="99568" y="261620"/>
                  </a:cubicBezTo>
                  <a:cubicBezTo>
                    <a:pt x="98933" y="261620"/>
                    <a:pt x="98298" y="261747"/>
                    <a:pt x="97663" y="261747"/>
                  </a:cubicBezTo>
                  <a:cubicBezTo>
                    <a:pt x="70739" y="261747"/>
                    <a:pt x="22987" y="197485"/>
                    <a:pt x="13208" y="155448"/>
                  </a:cubicBezTo>
                  <a:cubicBezTo>
                    <a:pt x="0" y="122301"/>
                    <a:pt x="13208" y="65786"/>
                    <a:pt x="36449" y="45974"/>
                  </a:cubicBezTo>
                  <a:cubicBezTo>
                    <a:pt x="67310" y="16383"/>
                    <a:pt x="113665" y="0"/>
                    <a:pt x="156845" y="0"/>
                  </a:cubicBezTo>
                  <a:close/>
                </a:path>
              </a:pathLst>
            </a:custGeom>
            <a:solidFill>
              <a:srgbClr val="E9E9E9"/>
            </a:solidFill>
          </p:spPr>
        </p:sp>
      </p:grpSp>
      <p:grpSp>
        <p:nvGrpSpPr>
          <p:cNvPr id="40" name="Group 40"/>
          <p:cNvGrpSpPr/>
          <p:nvPr/>
        </p:nvGrpSpPr>
        <p:grpSpPr>
          <a:xfrm rot="-10800000">
            <a:off x="1537712" y="9187070"/>
            <a:ext cx="219178" cy="209828"/>
            <a:chOff x="0" y="0"/>
            <a:chExt cx="292237" cy="279771"/>
          </a:xfrm>
        </p:grpSpPr>
        <p:sp>
          <p:nvSpPr>
            <p:cNvPr id="41" name="Freeform 41"/>
            <p:cNvSpPr/>
            <p:nvPr/>
          </p:nvSpPr>
          <p:spPr>
            <a:xfrm>
              <a:off x="127" y="0"/>
              <a:ext cx="292100" cy="279781"/>
            </a:xfrm>
            <a:custGeom>
              <a:avLst/>
              <a:gdLst/>
              <a:ahLst/>
              <a:cxnLst/>
              <a:rect l="l" t="t" r="r" b="b"/>
              <a:pathLst>
                <a:path w="292100" h="279781">
                  <a:moveTo>
                    <a:pt x="156972" y="127"/>
                  </a:moveTo>
                  <a:cubicBezTo>
                    <a:pt x="169799" y="127"/>
                    <a:pt x="182880" y="3302"/>
                    <a:pt x="195707" y="10541"/>
                  </a:cubicBezTo>
                  <a:cubicBezTo>
                    <a:pt x="228981" y="27051"/>
                    <a:pt x="248920" y="63500"/>
                    <a:pt x="268859" y="96774"/>
                  </a:cubicBezTo>
                  <a:cubicBezTo>
                    <a:pt x="278765" y="113411"/>
                    <a:pt x="292100" y="133223"/>
                    <a:pt x="292100" y="153289"/>
                  </a:cubicBezTo>
                  <a:cubicBezTo>
                    <a:pt x="292100" y="201168"/>
                    <a:pt x="193802" y="279781"/>
                    <a:pt x="147828" y="279781"/>
                  </a:cubicBezTo>
                  <a:cubicBezTo>
                    <a:pt x="146050" y="279781"/>
                    <a:pt x="144272" y="279654"/>
                    <a:pt x="142748" y="279400"/>
                  </a:cubicBezTo>
                  <a:cubicBezTo>
                    <a:pt x="109601" y="275971"/>
                    <a:pt x="79629" y="249428"/>
                    <a:pt x="53086" y="219710"/>
                  </a:cubicBezTo>
                  <a:cubicBezTo>
                    <a:pt x="0" y="153162"/>
                    <a:pt x="0" y="126619"/>
                    <a:pt x="53086" y="63500"/>
                  </a:cubicBezTo>
                  <a:cubicBezTo>
                    <a:pt x="78359" y="30861"/>
                    <a:pt x="116713" y="0"/>
                    <a:pt x="157099" y="0"/>
                  </a:cubicBezTo>
                  <a:close/>
                </a:path>
              </a:pathLst>
            </a:custGeom>
            <a:solidFill>
              <a:srgbClr val="E9E9E9"/>
            </a:solidFill>
          </p:spPr>
        </p:sp>
      </p:grpSp>
      <p:grpSp>
        <p:nvGrpSpPr>
          <p:cNvPr id="42" name="Group 42"/>
          <p:cNvGrpSpPr/>
          <p:nvPr/>
        </p:nvGrpSpPr>
        <p:grpSpPr>
          <a:xfrm rot="-10800000">
            <a:off x="11211576" y="9594408"/>
            <a:ext cx="204190" cy="209910"/>
            <a:chOff x="0" y="0"/>
            <a:chExt cx="272253" cy="279880"/>
          </a:xfrm>
        </p:grpSpPr>
        <p:sp>
          <p:nvSpPr>
            <p:cNvPr id="43" name="Freeform 43"/>
            <p:cNvSpPr/>
            <p:nvPr/>
          </p:nvSpPr>
          <p:spPr>
            <a:xfrm>
              <a:off x="0" y="0"/>
              <a:ext cx="272288" cy="279908"/>
            </a:xfrm>
            <a:custGeom>
              <a:avLst/>
              <a:gdLst/>
              <a:ahLst/>
              <a:cxnLst/>
              <a:rect l="l" t="t" r="r" b="b"/>
              <a:pathLst>
                <a:path w="272288" h="279908">
                  <a:moveTo>
                    <a:pt x="106934" y="0"/>
                  </a:moveTo>
                  <a:cubicBezTo>
                    <a:pt x="118110" y="0"/>
                    <a:pt x="130048" y="2159"/>
                    <a:pt x="142748" y="6731"/>
                  </a:cubicBezTo>
                  <a:cubicBezTo>
                    <a:pt x="272288" y="43180"/>
                    <a:pt x="252222" y="152781"/>
                    <a:pt x="212471" y="242443"/>
                  </a:cubicBezTo>
                  <a:cubicBezTo>
                    <a:pt x="204597" y="263144"/>
                    <a:pt x="152400" y="279908"/>
                    <a:pt x="121920" y="279908"/>
                  </a:cubicBezTo>
                  <a:cubicBezTo>
                    <a:pt x="113284" y="279908"/>
                    <a:pt x="106553" y="278638"/>
                    <a:pt x="102870" y="275590"/>
                  </a:cubicBezTo>
                  <a:cubicBezTo>
                    <a:pt x="79629" y="255778"/>
                    <a:pt x="36449" y="229235"/>
                    <a:pt x="19812" y="202565"/>
                  </a:cubicBezTo>
                  <a:cubicBezTo>
                    <a:pt x="3429" y="172720"/>
                    <a:pt x="0" y="136144"/>
                    <a:pt x="6604" y="96393"/>
                  </a:cubicBezTo>
                  <a:cubicBezTo>
                    <a:pt x="20447" y="47117"/>
                    <a:pt x="54356" y="0"/>
                    <a:pt x="106934" y="0"/>
                  </a:cubicBezTo>
                  <a:close/>
                </a:path>
              </a:pathLst>
            </a:custGeom>
            <a:solidFill>
              <a:srgbClr val="E9E9E9"/>
            </a:solidFill>
          </p:spPr>
        </p:sp>
      </p:grpSp>
      <p:grpSp>
        <p:nvGrpSpPr>
          <p:cNvPr id="44" name="Group 44"/>
          <p:cNvGrpSpPr/>
          <p:nvPr/>
        </p:nvGrpSpPr>
        <p:grpSpPr>
          <a:xfrm rot="-10800000">
            <a:off x="2130194" y="9010488"/>
            <a:ext cx="209186" cy="196150"/>
            <a:chOff x="0" y="0"/>
            <a:chExt cx="278915" cy="261533"/>
          </a:xfrm>
        </p:grpSpPr>
        <p:sp>
          <p:nvSpPr>
            <p:cNvPr id="45" name="Freeform 45"/>
            <p:cNvSpPr/>
            <p:nvPr/>
          </p:nvSpPr>
          <p:spPr>
            <a:xfrm>
              <a:off x="0" y="0"/>
              <a:ext cx="278892" cy="261366"/>
            </a:xfrm>
            <a:custGeom>
              <a:avLst/>
              <a:gdLst/>
              <a:ahLst/>
              <a:cxnLst/>
              <a:rect l="l" t="t" r="r" b="b"/>
              <a:pathLst>
                <a:path w="278892" h="261366">
                  <a:moveTo>
                    <a:pt x="158623" y="0"/>
                  </a:moveTo>
                  <a:cubicBezTo>
                    <a:pt x="208026" y="0"/>
                    <a:pt x="253111" y="22225"/>
                    <a:pt x="265557" y="72009"/>
                  </a:cubicBezTo>
                  <a:cubicBezTo>
                    <a:pt x="275463" y="105156"/>
                    <a:pt x="278892" y="165100"/>
                    <a:pt x="265557" y="181483"/>
                  </a:cubicBezTo>
                  <a:cubicBezTo>
                    <a:pt x="232410" y="227965"/>
                    <a:pt x="146050" y="257937"/>
                    <a:pt x="99568" y="261239"/>
                  </a:cubicBezTo>
                  <a:cubicBezTo>
                    <a:pt x="99060" y="261366"/>
                    <a:pt x="98425" y="261366"/>
                    <a:pt x="97790" y="261366"/>
                  </a:cubicBezTo>
                  <a:cubicBezTo>
                    <a:pt x="74041" y="261366"/>
                    <a:pt x="26289" y="197231"/>
                    <a:pt x="13208" y="158369"/>
                  </a:cubicBezTo>
                  <a:cubicBezTo>
                    <a:pt x="0" y="125222"/>
                    <a:pt x="13335" y="65532"/>
                    <a:pt x="39878" y="45593"/>
                  </a:cubicBezTo>
                  <a:cubicBezTo>
                    <a:pt x="70485" y="16383"/>
                    <a:pt x="116205" y="0"/>
                    <a:pt x="158623" y="0"/>
                  </a:cubicBezTo>
                  <a:close/>
                </a:path>
              </a:pathLst>
            </a:custGeom>
            <a:solidFill>
              <a:srgbClr val="E9E9E9"/>
            </a:solidFill>
          </p:spPr>
        </p:sp>
      </p:grpSp>
      <p:grpSp>
        <p:nvGrpSpPr>
          <p:cNvPr id="46" name="Group 46"/>
          <p:cNvGrpSpPr/>
          <p:nvPr/>
        </p:nvGrpSpPr>
        <p:grpSpPr>
          <a:xfrm rot="-10800000">
            <a:off x="5920884" y="1150240"/>
            <a:ext cx="201732" cy="181408"/>
            <a:chOff x="0" y="0"/>
            <a:chExt cx="268976" cy="241877"/>
          </a:xfrm>
        </p:grpSpPr>
        <p:sp>
          <p:nvSpPr>
            <p:cNvPr id="47" name="Freeform 47"/>
            <p:cNvSpPr/>
            <p:nvPr/>
          </p:nvSpPr>
          <p:spPr>
            <a:xfrm>
              <a:off x="0" y="0"/>
              <a:ext cx="268986" cy="241808"/>
            </a:xfrm>
            <a:custGeom>
              <a:avLst/>
              <a:gdLst/>
              <a:ahLst/>
              <a:cxnLst/>
              <a:rect l="l" t="t" r="r" b="b"/>
              <a:pathLst>
                <a:path w="268986" h="241808">
                  <a:moveTo>
                    <a:pt x="119634" y="0"/>
                  </a:moveTo>
                  <a:cubicBezTo>
                    <a:pt x="179832" y="0"/>
                    <a:pt x="238506" y="35052"/>
                    <a:pt x="252349" y="97282"/>
                  </a:cubicBezTo>
                  <a:cubicBezTo>
                    <a:pt x="268986" y="153797"/>
                    <a:pt x="258953" y="186944"/>
                    <a:pt x="209169" y="216789"/>
                  </a:cubicBezTo>
                  <a:cubicBezTo>
                    <a:pt x="186182" y="227330"/>
                    <a:pt x="131191" y="241808"/>
                    <a:pt x="86360" y="241808"/>
                  </a:cubicBezTo>
                  <a:cubicBezTo>
                    <a:pt x="60198" y="241808"/>
                    <a:pt x="37592" y="236855"/>
                    <a:pt x="26670" y="223520"/>
                  </a:cubicBezTo>
                  <a:cubicBezTo>
                    <a:pt x="20066" y="210312"/>
                    <a:pt x="16764" y="190373"/>
                    <a:pt x="10033" y="173736"/>
                  </a:cubicBezTo>
                  <a:cubicBezTo>
                    <a:pt x="6604" y="147066"/>
                    <a:pt x="0" y="113919"/>
                    <a:pt x="3302" y="84074"/>
                  </a:cubicBezTo>
                  <a:cubicBezTo>
                    <a:pt x="6604" y="57404"/>
                    <a:pt x="23241" y="37592"/>
                    <a:pt x="43180" y="20955"/>
                  </a:cubicBezTo>
                  <a:cubicBezTo>
                    <a:pt x="66548" y="6731"/>
                    <a:pt x="93091" y="0"/>
                    <a:pt x="119634" y="0"/>
                  </a:cubicBezTo>
                  <a:close/>
                </a:path>
              </a:pathLst>
            </a:custGeom>
            <a:solidFill>
              <a:srgbClr val="E9E9E9"/>
            </a:solidFill>
          </p:spPr>
        </p:sp>
      </p:grpSp>
      <p:grpSp>
        <p:nvGrpSpPr>
          <p:cNvPr id="48" name="Group 48"/>
          <p:cNvGrpSpPr/>
          <p:nvPr/>
        </p:nvGrpSpPr>
        <p:grpSpPr>
          <a:xfrm rot="-10800000">
            <a:off x="1254238" y="3675948"/>
            <a:ext cx="273072" cy="189926"/>
            <a:chOff x="0" y="0"/>
            <a:chExt cx="364096" cy="253235"/>
          </a:xfrm>
        </p:grpSpPr>
        <p:sp>
          <p:nvSpPr>
            <p:cNvPr id="49" name="Freeform 49"/>
            <p:cNvSpPr/>
            <p:nvPr/>
          </p:nvSpPr>
          <p:spPr>
            <a:xfrm>
              <a:off x="0" y="0"/>
              <a:ext cx="363982" cy="253238"/>
            </a:xfrm>
            <a:custGeom>
              <a:avLst/>
              <a:gdLst/>
              <a:ahLst/>
              <a:cxnLst/>
              <a:rect l="l" t="t" r="r" b="b"/>
              <a:pathLst>
                <a:path w="363982" h="253238">
                  <a:moveTo>
                    <a:pt x="177927" y="0"/>
                  </a:moveTo>
                  <a:cubicBezTo>
                    <a:pt x="285115" y="0"/>
                    <a:pt x="363982" y="143256"/>
                    <a:pt x="279273" y="216789"/>
                  </a:cubicBezTo>
                  <a:cubicBezTo>
                    <a:pt x="262636" y="229997"/>
                    <a:pt x="242697" y="243332"/>
                    <a:pt x="219583" y="246634"/>
                  </a:cubicBezTo>
                  <a:cubicBezTo>
                    <a:pt x="201168" y="251206"/>
                    <a:pt x="184150" y="253238"/>
                    <a:pt x="168529" y="253238"/>
                  </a:cubicBezTo>
                  <a:cubicBezTo>
                    <a:pt x="23622" y="253238"/>
                    <a:pt x="0" y="74168"/>
                    <a:pt x="119888" y="14351"/>
                  </a:cubicBezTo>
                  <a:cubicBezTo>
                    <a:pt x="139700" y="4318"/>
                    <a:pt x="159258" y="0"/>
                    <a:pt x="177927" y="0"/>
                  </a:cubicBezTo>
                  <a:close/>
                </a:path>
              </a:pathLst>
            </a:custGeom>
            <a:solidFill>
              <a:srgbClr val="E9E9E9"/>
            </a:solidFill>
          </p:spPr>
        </p:sp>
      </p:grpSp>
      <p:grpSp>
        <p:nvGrpSpPr>
          <p:cNvPr id="50" name="Group 50"/>
          <p:cNvGrpSpPr/>
          <p:nvPr/>
        </p:nvGrpSpPr>
        <p:grpSpPr>
          <a:xfrm rot="-10800000">
            <a:off x="7143232" y="2700508"/>
            <a:ext cx="231628" cy="205896"/>
            <a:chOff x="0" y="0"/>
            <a:chExt cx="308837" cy="274528"/>
          </a:xfrm>
        </p:grpSpPr>
        <p:sp>
          <p:nvSpPr>
            <p:cNvPr id="51" name="Freeform 51"/>
            <p:cNvSpPr/>
            <p:nvPr/>
          </p:nvSpPr>
          <p:spPr>
            <a:xfrm>
              <a:off x="127" y="0"/>
              <a:ext cx="308737" cy="274574"/>
            </a:xfrm>
            <a:custGeom>
              <a:avLst/>
              <a:gdLst/>
              <a:ahLst/>
              <a:cxnLst/>
              <a:rect l="l" t="t" r="r" b="b"/>
              <a:pathLst>
                <a:path w="308737" h="274574">
                  <a:moveTo>
                    <a:pt x="178816" y="0"/>
                  </a:moveTo>
                  <a:cubicBezTo>
                    <a:pt x="229997" y="0"/>
                    <a:pt x="269240" y="50292"/>
                    <a:pt x="282067" y="86614"/>
                  </a:cubicBezTo>
                  <a:cubicBezTo>
                    <a:pt x="302006" y="146304"/>
                    <a:pt x="308737" y="206121"/>
                    <a:pt x="252222" y="245999"/>
                  </a:cubicBezTo>
                  <a:cubicBezTo>
                    <a:pt x="228854" y="263017"/>
                    <a:pt x="186309" y="274574"/>
                    <a:pt x="147447" y="274574"/>
                  </a:cubicBezTo>
                  <a:cubicBezTo>
                    <a:pt x="125603" y="274574"/>
                    <a:pt x="104902" y="270891"/>
                    <a:pt x="89408" y="262509"/>
                  </a:cubicBezTo>
                  <a:cubicBezTo>
                    <a:pt x="0" y="206121"/>
                    <a:pt x="53086" y="50165"/>
                    <a:pt x="132715" y="13589"/>
                  </a:cubicBezTo>
                  <a:cubicBezTo>
                    <a:pt x="148844" y="4064"/>
                    <a:pt x="164338" y="0"/>
                    <a:pt x="178816" y="0"/>
                  </a:cubicBezTo>
                  <a:close/>
                </a:path>
              </a:pathLst>
            </a:custGeom>
            <a:solidFill>
              <a:srgbClr val="E9E9E9"/>
            </a:solidFill>
          </p:spPr>
        </p:sp>
      </p:grpSp>
      <p:grpSp>
        <p:nvGrpSpPr>
          <p:cNvPr id="52" name="Group 52"/>
          <p:cNvGrpSpPr/>
          <p:nvPr/>
        </p:nvGrpSpPr>
        <p:grpSpPr>
          <a:xfrm rot="-10800000">
            <a:off x="652948" y="2870104"/>
            <a:ext cx="244076" cy="180672"/>
            <a:chOff x="0" y="0"/>
            <a:chExt cx="325435" cy="240896"/>
          </a:xfrm>
        </p:grpSpPr>
        <p:sp>
          <p:nvSpPr>
            <p:cNvPr id="53" name="Freeform 53"/>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E9E9E9"/>
            </a:solidFill>
          </p:spPr>
        </p:sp>
      </p:grpSp>
      <p:grpSp>
        <p:nvGrpSpPr>
          <p:cNvPr id="54" name="Group 54"/>
          <p:cNvGrpSpPr/>
          <p:nvPr/>
        </p:nvGrpSpPr>
        <p:grpSpPr>
          <a:xfrm rot="-10800000">
            <a:off x="6675206" y="3988898"/>
            <a:ext cx="241620" cy="195414"/>
            <a:chOff x="0" y="0"/>
            <a:chExt cx="322160" cy="260552"/>
          </a:xfrm>
        </p:grpSpPr>
        <p:sp>
          <p:nvSpPr>
            <p:cNvPr id="55" name="Freeform 55"/>
            <p:cNvSpPr/>
            <p:nvPr/>
          </p:nvSpPr>
          <p:spPr>
            <a:xfrm>
              <a:off x="127" y="127"/>
              <a:ext cx="321945" cy="260604"/>
            </a:xfrm>
            <a:custGeom>
              <a:avLst/>
              <a:gdLst/>
              <a:ahLst/>
              <a:cxnLst/>
              <a:rect l="l" t="t" r="r" b="b"/>
              <a:pathLst>
                <a:path w="321945" h="260604">
                  <a:moveTo>
                    <a:pt x="151003" y="0"/>
                  </a:moveTo>
                  <a:cubicBezTo>
                    <a:pt x="210820" y="0"/>
                    <a:pt x="274193" y="45593"/>
                    <a:pt x="305308" y="73660"/>
                  </a:cubicBezTo>
                  <a:cubicBezTo>
                    <a:pt x="321945" y="90297"/>
                    <a:pt x="305308" y="169926"/>
                    <a:pt x="282067" y="206502"/>
                  </a:cubicBezTo>
                  <a:cubicBezTo>
                    <a:pt x="267081" y="233426"/>
                    <a:pt x="222250" y="260604"/>
                    <a:pt x="189230" y="260604"/>
                  </a:cubicBezTo>
                  <a:cubicBezTo>
                    <a:pt x="185674" y="260604"/>
                    <a:pt x="182372" y="260223"/>
                    <a:pt x="179197" y="259588"/>
                  </a:cubicBezTo>
                  <a:cubicBezTo>
                    <a:pt x="89662" y="249555"/>
                    <a:pt x="0" y="146685"/>
                    <a:pt x="53086" y="70358"/>
                  </a:cubicBezTo>
                  <a:cubicBezTo>
                    <a:pt x="73025" y="43815"/>
                    <a:pt x="119507" y="508"/>
                    <a:pt x="139319" y="508"/>
                  </a:cubicBezTo>
                  <a:cubicBezTo>
                    <a:pt x="143256" y="127"/>
                    <a:pt x="147193" y="0"/>
                    <a:pt x="151003" y="0"/>
                  </a:cubicBezTo>
                  <a:close/>
                </a:path>
              </a:pathLst>
            </a:custGeom>
            <a:solidFill>
              <a:srgbClr val="E9E9E9"/>
            </a:solidFill>
          </p:spPr>
        </p:sp>
      </p:grpSp>
      <p:grpSp>
        <p:nvGrpSpPr>
          <p:cNvPr id="56" name="Group 56"/>
          <p:cNvGrpSpPr/>
          <p:nvPr/>
        </p:nvGrpSpPr>
        <p:grpSpPr>
          <a:xfrm rot="-10800000">
            <a:off x="3277068" y="6673660"/>
            <a:ext cx="204272" cy="177314"/>
            <a:chOff x="0" y="0"/>
            <a:chExt cx="272363" cy="236419"/>
          </a:xfrm>
        </p:grpSpPr>
        <p:sp>
          <p:nvSpPr>
            <p:cNvPr id="57" name="Freeform 57"/>
            <p:cNvSpPr/>
            <p:nvPr/>
          </p:nvSpPr>
          <p:spPr>
            <a:xfrm>
              <a:off x="127" y="0"/>
              <a:ext cx="272161" cy="236474"/>
            </a:xfrm>
            <a:custGeom>
              <a:avLst/>
              <a:gdLst/>
              <a:ahLst/>
              <a:cxnLst/>
              <a:rect l="l" t="t" r="r" b="b"/>
              <a:pathLst>
                <a:path w="272161" h="236474">
                  <a:moveTo>
                    <a:pt x="132715" y="0"/>
                  </a:moveTo>
                  <a:cubicBezTo>
                    <a:pt x="196215" y="0"/>
                    <a:pt x="264033" y="31750"/>
                    <a:pt x="268859" y="77597"/>
                  </a:cubicBezTo>
                  <a:cubicBezTo>
                    <a:pt x="272161" y="123952"/>
                    <a:pt x="232410" y="190373"/>
                    <a:pt x="195834" y="223647"/>
                  </a:cubicBezTo>
                  <a:cubicBezTo>
                    <a:pt x="184785" y="232537"/>
                    <a:pt x="169672" y="236474"/>
                    <a:pt x="152908" y="236474"/>
                  </a:cubicBezTo>
                  <a:cubicBezTo>
                    <a:pt x="93218" y="236474"/>
                    <a:pt x="11049" y="187706"/>
                    <a:pt x="3302" y="130810"/>
                  </a:cubicBezTo>
                  <a:cubicBezTo>
                    <a:pt x="0" y="90805"/>
                    <a:pt x="49784" y="44450"/>
                    <a:pt x="66421" y="14478"/>
                  </a:cubicBezTo>
                  <a:cubicBezTo>
                    <a:pt x="85471" y="4572"/>
                    <a:pt x="108712" y="0"/>
                    <a:pt x="132715" y="0"/>
                  </a:cubicBezTo>
                  <a:close/>
                </a:path>
              </a:pathLst>
            </a:custGeom>
            <a:solidFill>
              <a:srgbClr val="E9E9E9"/>
            </a:solidFill>
          </p:spPr>
        </p:sp>
      </p:grpSp>
      <p:grpSp>
        <p:nvGrpSpPr>
          <p:cNvPr id="58" name="Group 58"/>
          <p:cNvGrpSpPr/>
          <p:nvPr/>
        </p:nvGrpSpPr>
        <p:grpSpPr>
          <a:xfrm rot="-10800000">
            <a:off x="210472" y="6443188"/>
            <a:ext cx="173884" cy="186322"/>
            <a:chOff x="0" y="0"/>
            <a:chExt cx="231845" cy="248429"/>
          </a:xfrm>
        </p:grpSpPr>
        <p:sp>
          <p:nvSpPr>
            <p:cNvPr id="59" name="Freeform 59"/>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E9E9E9"/>
            </a:solidFill>
          </p:spPr>
        </p:sp>
      </p:grpSp>
      <p:grpSp>
        <p:nvGrpSpPr>
          <p:cNvPr id="60" name="Group 60"/>
          <p:cNvGrpSpPr/>
          <p:nvPr/>
        </p:nvGrpSpPr>
        <p:grpSpPr>
          <a:xfrm rot="-10800000">
            <a:off x="1333520" y="4307090"/>
            <a:ext cx="273072" cy="208600"/>
            <a:chOff x="0" y="0"/>
            <a:chExt cx="364096" cy="278133"/>
          </a:xfrm>
        </p:grpSpPr>
        <p:sp>
          <p:nvSpPr>
            <p:cNvPr id="61" name="Freeform 61"/>
            <p:cNvSpPr/>
            <p:nvPr/>
          </p:nvSpPr>
          <p:spPr>
            <a:xfrm>
              <a:off x="127" y="0"/>
              <a:ext cx="363982" cy="278130"/>
            </a:xfrm>
            <a:custGeom>
              <a:avLst/>
              <a:gdLst/>
              <a:ahLst/>
              <a:cxnLst/>
              <a:rect l="l" t="t" r="r" b="b"/>
              <a:pathLst>
                <a:path w="363982" h="278130">
                  <a:moveTo>
                    <a:pt x="213106" y="0"/>
                  </a:moveTo>
                  <a:cubicBezTo>
                    <a:pt x="220345" y="0"/>
                    <a:pt x="227838" y="381"/>
                    <a:pt x="235458" y="1143"/>
                  </a:cubicBezTo>
                  <a:cubicBezTo>
                    <a:pt x="255397" y="4445"/>
                    <a:pt x="271907" y="17780"/>
                    <a:pt x="285242" y="30988"/>
                  </a:cubicBezTo>
                  <a:cubicBezTo>
                    <a:pt x="363982" y="109728"/>
                    <a:pt x="314198" y="278130"/>
                    <a:pt x="203962" y="278130"/>
                  </a:cubicBezTo>
                  <a:cubicBezTo>
                    <a:pt x="198120" y="278130"/>
                    <a:pt x="191897" y="277749"/>
                    <a:pt x="185674" y="276733"/>
                  </a:cubicBezTo>
                  <a:cubicBezTo>
                    <a:pt x="0" y="250952"/>
                    <a:pt x="18034" y="0"/>
                    <a:pt x="213106" y="0"/>
                  </a:cubicBezTo>
                  <a:close/>
                </a:path>
              </a:pathLst>
            </a:custGeom>
            <a:solidFill>
              <a:srgbClr val="E9E9E9"/>
            </a:solidFill>
          </p:spPr>
        </p:sp>
      </p:grpSp>
      <p:grpSp>
        <p:nvGrpSpPr>
          <p:cNvPr id="62" name="Group 62"/>
          <p:cNvGrpSpPr/>
          <p:nvPr/>
        </p:nvGrpSpPr>
        <p:grpSpPr>
          <a:xfrm rot="-10800000">
            <a:off x="4994810" y="8527442"/>
            <a:ext cx="288798" cy="196642"/>
            <a:chOff x="0" y="0"/>
            <a:chExt cx="385064" cy="262189"/>
          </a:xfrm>
        </p:grpSpPr>
        <p:sp>
          <p:nvSpPr>
            <p:cNvPr id="63" name="Freeform 63"/>
            <p:cNvSpPr/>
            <p:nvPr/>
          </p:nvSpPr>
          <p:spPr>
            <a:xfrm>
              <a:off x="0" y="127"/>
              <a:ext cx="384937" cy="262001"/>
            </a:xfrm>
            <a:custGeom>
              <a:avLst/>
              <a:gdLst/>
              <a:ahLst/>
              <a:cxnLst/>
              <a:rect l="l" t="t" r="r" b="b"/>
              <a:pathLst>
                <a:path w="384937" h="262001">
                  <a:moveTo>
                    <a:pt x="228092" y="0"/>
                  </a:moveTo>
                  <a:cubicBezTo>
                    <a:pt x="283083" y="0"/>
                    <a:pt x="328295" y="35687"/>
                    <a:pt x="348488" y="78867"/>
                  </a:cubicBezTo>
                  <a:cubicBezTo>
                    <a:pt x="384937" y="148590"/>
                    <a:pt x="365125" y="244856"/>
                    <a:pt x="265430" y="261493"/>
                  </a:cubicBezTo>
                  <a:cubicBezTo>
                    <a:pt x="262255" y="261874"/>
                    <a:pt x="258953" y="262001"/>
                    <a:pt x="255524" y="262001"/>
                  </a:cubicBezTo>
                  <a:cubicBezTo>
                    <a:pt x="171323" y="262001"/>
                    <a:pt x="0" y="148463"/>
                    <a:pt x="82931" y="65659"/>
                  </a:cubicBezTo>
                  <a:cubicBezTo>
                    <a:pt x="109474" y="39116"/>
                    <a:pt x="165862" y="12446"/>
                    <a:pt x="202438" y="2540"/>
                  </a:cubicBezTo>
                  <a:cubicBezTo>
                    <a:pt x="211201" y="762"/>
                    <a:pt x="219837" y="0"/>
                    <a:pt x="228092" y="0"/>
                  </a:cubicBezTo>
                  <a:close/>
                </a:path>
              </a:pathLst>
            </a:custGeom>
            <a:solidFill>
              <a:srgbClr val="E9E9E9"/>
            </a:solidFill>
          </p:spPr>
        </p:sp>
      </p:grpSp>
      <p:grpSp>
        <p:nvGrpSpPr>
          <p:cNvPr id="64" name="Group 64"/>
          <p:cNvGrpSpPr/>
          <p:nvPr/>
        </p:nvGrpSpPr>
        <p:grpSpPr>
          <a:xfrm rot="-10800000">
            <a:off x="3189924" y="7328636"/>
            <a:ext cx="215492" cy="186240"/>
            <a:chOff x="0" y="0"/>
            <a:chExt cx="287323" cy="248320"/>
          </a:xfrm>
        </p:grpSpPr>
        <p:sp>
          <p:nvSpPr>
            <p:cNvPr id="65" name="Freeform 65"/>
            <p:cNvSpPr/>
            <p:nvPr/>
          </p:nvSpPr>
          <p:spPr>
            <a:xfrm>
              <a:off x="127" y="127"/>
              <a:ext cx="287020" cy="248158"/>
            </a:xfrm>
            <a:custGeom>
              <a:avLst/>
              <a:gdLst/>
              <a:ahLst/>
              <a:cxnLst/>
              <a:rect l="l" t="t" r="r" b="b"/>
              <a:pathLst>
                <a:path w="287020" h="248158">
                  <a:moveTo>
                    <a:pt x="181991" y="0"/>
                  </a:moveTo>
                  <a:cubicBezTo>
                    <a:pt x="183896" y="0"/>
                    <a:pt x="185674" y="0"/>
                    <a:pt x="187452" y="127"/>
                  </a:cubicBezTo>
                  <a:cubicBezTo>
                    <a:pt x="227330" y="3429"/>
                    <a:pt x="280416" y="89789"/>
                    <a:pt x="283718" y="146177"/>
                  </a:cubicBezTo>
                  <a:cubicBezTo>
                    <a:pt x="287020" y="199263"/>
                    <a:pt x="220599" y="232410"/>
                    <a:pt x="177419" y="245618"/>
                  </a:cubicBezTo>
                  <a:cubicBezTo>
                    <a:pt x="170053" y="247396"/>
                    <a:pt x="162433" y="248158"/>
                    <a:pt x="154686" y="248158"/>
                  </a:cubicBezTo>
                  <a:cubicBezTo>
                    <a:pt x="84455" y="248158"/>
                    <a:pt x="0" y="183642"/>
                    <a:pt x="14986" y="102997"/>
                  </a:cubicBezTo>
                  <a:cubicBezTo>
                    <a:pt x="30988" y="48387"/>
                    <a:pt x="124968" y="0"/>
                    <a:pt x="181991" y="0"/>
                  </a:cubicBezTo>
                  <a:close/>
                </a:path>
              </a:pathLst>
            </a:custGeom>
            <a:solidFill>
              <a:srgbClr val="E9E9E9"/>
            </a:solidFill>
          </p:spPr>
        </p:sp>
      </p:grpSp>
      <p:grpSp>
        <p:nvGrpSpPr>
          <p:cNvPr id="66" name="Group 66"/>
          <p:cNvGrpSpPr/>
          <p:nvPr/>
        </p:nvGrpSpPr>
        <p:grpSpPr>
          <a:xfrm rot="-10800000">
            <a:off x="1756886" y="7823256"/>
            <a:ext cx="246370" cy="207616"/>
            <a:chOff x="0" y="0"/>
            <a:chExt cx="328493" cy="276821"/>
          </a:xfrm>
        </p:grpSpPr>
        <p:sp>
          <p:nvSpPr>
            <p:cNvPr id="67" name="Freeform 67"/>
            <p:cNvSpPr/>
            <p:nvPr/>
          </p:nvSpPr>
          <p:spPr>
            <a:xfrm>
              <a:off x="127" y="0"/>
              <a:ext cx="328295" cy="276733"/>
            </a:xfrm>
            <a:custGeom>
              <a:avLst/>
              <a:gdLst/>
              <a:ahLst/>
              <a:cxnLst/>
              <a:rect l="l" t="t" r="r" b="b"/>
              <a:pathLst>
                <a:path w="328295" h="276733">
                  <a:moveTo>
                    <a:pt x="118237" y="0"/>
                  </a:moveTo>
                  <a:cubicBezTo>
                    <a:pt x="231521" y="0"/>
                    <a:pt x="328295" y="113792"/>
                    <a:pt x="282194" y="197485"/>
                  </a:cubicBezTo>
                  <a:cubicBezTo>
                    <a:pt x="228981" y="224028"/>
                    <a:pt x="179197" y="250571"/>
                    <a:pt x="126111" y="273812"/>
                  </a:cubicBezTo>
                  <a:cubicBezTo>
                    <a:pt x="120396" y="275844"/>
                    <a:pt x="114554" y="276733"/>
                    <a:pt x="108712" y="276733"/>
                  </a:cubicBezTo>
                  <a:cubicBezTo>
                    <a:pt x="67183" y="276733"/>
                    <a:pt x="25273" y="229108"/>
                    <a:pt x="16510" y="194183"/>
                  </a:cubicBezTo>
                  <a:cubicBezTo>
                    <a:pt x="0" y="114427"/>
                    <a:pt x="29845" y="68072"/>
                    <a:pt x="66421" y="8255"/>
                  </a:cubicBezTo>
                  <a:cubicBezTo>
                    <a:pt x="83693" y="2667"/>
                    <a:pt x="101092" y="0"/>
                    <a:pt x="118237" y="0"/>
                  </a:cubicBezTo>
                  <a:close/>
                </a:path>
              </a:pathLst>
            </a:custGeom>
            <a:solidFill>
              <a:srgbClr val="E9E9E9"/>
            </a:solidFill>
          </p:spPr>
        </p:sp>
      </p:grpSp>
      <p:grpSp>
        <p:nvGrpSpPr>
          <p:cNvPr id="68" name="Group 68"/>
          <p:cNvGrpSpPr/>
          <p:nvPr/>
        </p:nvGrpSpPr>
        <p:grpSpPr>
          <a:xfrm rot="-10800000">
            <a:off x="4076192" y="-4176"/>
            <a:ext cx="226632" cy="219902"/>
            <a:chOff x="0" y="0"/>
            <a:chExt cx="302176" cy="293203"/>
          </a:xfrm>
        </p:grpSpPr>
        <p:sp>
          <p:nvSpPr>
            <p:cNvPr id="69" name="Freeform 69"/>
            <p:cNvSpPr/>
            <p:nvPr/>
          </p:nvSpPr>
          <p:spPr>
            <a:xfrm>
              <a:off x="0" y="0"/>
              <a:ext cx="302133" cy="293370"/>
            </a:xfrm>
            <a:custGeom>
              <a:avLst/>
              <a:gdLst/>
              <a:ahLst/>
              <a:cxnLst/>
              <a:rect l="l" t="t" r="r" b="b"/>
              <a:pathLst>
                <a:path w="302133" h="293370">
                  <a:moveTo>
                    <a:pt x="171450" y="0"/>
                  </a:moveTo>
                  <a:cubicBezTo>
                    <a:pt x="192151" y="0"/>
                    <a:pt x="212217" y="4191"/>
                    <a:pt x="229108" y="13589"/>
                  </a:cubicBezTo>
                  <a:cubicBezTo>
                    <a:pt x="249047" y="23495"/>
                    <a:pt x="262255" y="43434"/>
                    <a:pt x="272288" y="69977"/>
                  </a:cubicBezTo>
                  <a:cubicBezTo>
                    <a:pt x="302133" y="146304"/>
                    <a:pt x="265684" y="262509"/>
                    <a:pt x="185928" y="289052"/>
                  </a:cubicBezTo>
                  <a:cubicBezTo>
                    <a:pt x="175514" y="291846"/>
                    <a:pt x="164846" y="293370"/>
                    <a:pt x="154178" y="293370"/>
                  </a:cubicBezTo>
                  <a:cubicBezTo>
                    <a:pt x="90678" y="293370"/>
                    <a:pt x="28067" y="244983"/>
                    <a:pt x="16637" y="179578"/>
                  </a:cubicBezTo>
                  <a:cubicBezTo>
                    <a:pt x="0" y="106426"/>
                    <a:pt x="53213" y="26797"/>
                    <a:pt x="122809" y="6858"/>
                  </a:cubicBezTo>
                  <a:cubicBezTo>
                    <a:pt x="138811" y="2540"/>
                    <a:pt x="155448" y="0"/>
                    <a:pt x="171450" y="0"/>
                  </a:cubicBezTo>
                  <a:close/>
                </a:path>
              </a:pathLst>
            </a:custGeom>
            <a:solidFill>
              <a:srgbClr val="E9E9E9"/>
            </a:solidFill>
          </p:spPr>
        </p:sp>
      </p:grpSp>
      <p:grpSp>
        <p:nvGrpSpPr>
          <p:cNvPr id="70" name="Group 70"/>
          <p:cNvGrpSpPr/>
          <p:nvPr/>
        </p:nvGrpSpPr>
        <p:grpSpPr>
          <a:xfrm rot="-10800000">
            <a:off x="5218896" y="728688"/>
            <a:ext cx="213362" cy="198608"/>
            <a:chOff x="0" y="0"/>
            <a:chExt cx="284483" cy="264811"/>
          </a:xfrm>
        </p:grpSpPr>
        <p:sp>
          <p:nvSpPr>
            <p:cNvPr id="71" name="Freeform 71"/>
            <p:cNvSpPr/>
            <p:nvPr/>
          </p:nvSpPr>
          <p:spPr>
            <a:xfrm>
              <a:off x="127" y="127"/>
              <a:ext cx="284353" cy="264668"/>
            </a:xfrm>
            <a:custGeom>
              <a:avLst/>
              <a:gdLst/>
              <a:ahLst/>
              <a:cxnLst/>
              <a:rect l="l" t="t" r="r" b="b"/>
              <a:pathLst>
                <a:path w="284353" h="264668">
                  <a:moveTo>
                    <a:pt x="190881" y="0"/>
                  </a:moveTo>
                  <a:cubicBezTo>
                    <a:pt x="208534" y="0"/>
                    <a:pt x="225552" y="3937"/>
                    <a:pt x="241173" y="12827"/>
                  </a:cubicBezTo>
                  <a:cubicBezTo>
                    <a:pt x="284353" y="42799"/>
                    <a:pt x="277622" y="95758"/>
                    <a:pt x="264287" y="142367"/>
                  </a:cubicBezTo>
                  <a:cubicBezTo>
                    <a:pt x="257683" y="172212"/>
                    <a:pt x="241173" y="198882"/>
                    <a:pt x="227838" y="215392"/>
                  </a:cubicBezTo>
                  <a:cubicBezTo>
                    <a:pt x="203327" y="246126"/>
                    <a:pt x="154559" y="264668"/>
                    <a:pt x="108966" y="264668"/>
                  </a:cubicBezTo>
                  <a:cubicBezTo>
                    <a:pt x="56007" y="264668"/>
                    <a:pt x="7239" y="239522"/>
                    <a:pt x="5334" y="178816"/>
                  </a:cubicBezTo>
                  <a:cubicBezTo>
                    <a:pt x="0" y="98552"/>
                    <a:pt x="102616" y="0"/>
                    <a:pt x="190881" y="0"/>
                  </a:cubicBezTo>
                  <a:close/>
                </a:path>
              </a:pathLst>
            </a:custGeom>
            <a:solidFill>
              <a:srgbClr val="E9E9E9"/>
            </a:solidFill>
          </p:spPr>
        </p:sp>
      </p:grpSp>
      <p:grpSp>
        <p:nvGrpSpPr>
          <p:cNvPr id="72" name="Group 72"/>
          <p:cNvGrpSpPr/>
          <p:nvPr/>
        </p:nvGrpSpPr>
        <p:grpSpPr>
          <a:xfrm rot="-10800000">
            <a:off x="16366802" y="2970820"/>
            <a:ext cx="196736" cy="189270"/>
            <a:chOff x="0" y="0"/>
            <a:chExt cx="262315" cy="252360"/>
          </a:xfrm>
        </p:grpSpPr>
        <p:sp>
          <p:nvSpPr>
            <p:cNvPr id="73" name="Freeform 73"/>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E9E9E9"/>
            </a:solidFill>
          </p:spPr>
        </p:sp>
      </p:grpSp>
      <p:grpSp>
        <p:nvGrpSpPr>
          <p:cNvPr id="74" name="Group 74"/>
          <p:cNvGrpSpPr/>
          <p:nvPr/>
        </p:nvGrpSpPr>
        <p:grpSpPr>
          <a:xfrm rot="-10800000">
            <a:off x="7690954" y="2558840"/>
            <a:ext cx="253332" cy="179280"/>
            <a:chOff x="0" y="0"/>
            <a:chExt cx="337776" cy="239040"/>
          </a:xfrm>
        </p:grpSpPr>
        <p:sp>
          <p:nvSpPr>
            <p:cNvPr id="75" name="Freeform 75"/>
            <p:cNvSpPr/>
            <p:nvPr/>
          </p:nvSpPr>
          <p:spPr>
            <a:xfrm>
              <a:off x="0" y="127"/>
              <a:ext cx="337566" cy="238887"/>
            </a:xfrm>
            <a:custGeom>
              <a:avLst/>
              <a:gdLst/>
              <a:ahLst/>
              <a:cxnLst/>
              <a:rect l="l" t="t" r="r" b="b"/>
              <a:pathLst>
                <a:path w="337566" h="238887">
                  <a:moveTo>
                    <a:pt x="96520" y="0"/>
                  </a:moveTo>
                  <a:cubicBezTo>
                    <a:pt x="147447" y="0"/>
                    <a:pt x="206502" y="22098"/>
                    <a:pt x="242316" y="48133"/>
                  </a:cubicBezTo>
                  <a:lnTo>
                    <a:pt x="248920" y="58039"/>
                  </a:lnTo>
                  <a:cubicBezTo>
                    <a:pt x="337566" y="138684"/>
                    <a:pt x="217297" y="238887"/>
                    <a:pt x="115570" y="238887"/>
                  </a:cubicBezTo>
                  <a:cubicBezTo>
                    <a:pt x="91694" y="238887"/>
                    <a:pt x="68707" y="233299"/>
                    <a:pt x="49657" y="220599"/>
                  </a:cubicBezTo>
                  <a:cubicBezTo>
                    <a:pt x="16637" y="197485"/>
                    <a:pt x="0" y="127762"/>
                    <a:pt x="0" y="91313"/>
                  </a:cubicBezTo>
                  <a:cubicBezTo>
                    <a:pt x="0" y="23622"/>
                    <a:pt x="43942" y="0"/>
                    <a:pt x="96520" y="0"/>
                  </a:cubicBezTo>
                  <a:close/>
                </a:path>
              </a:pathLst>
            </a:custGeom>
            <a:solidFill>
              <a:srgbClr val="E9E9E9"/>
            </a:solidFill>
          </p:spPr>
        </p:sp>
      </p:grpSp>
      <p:grpSp>
        <p:nvGrpSpPr>
          <p:cNvPr id="76" name="Group 76"/>
          <p:cNvGrpSpPr/>
          <p:nvPr/>
        </p:nvGrpSpPr>
        <p:grpSpPr>
          <a:xfrm rot="-10800000">
            <a:off x="15891294" y="1653940"/>
            <a:ext cx="256526" cy="210974"/>
            <a:chOff x="0" y="0"/>
            <a:chExt cx="342035" cy="281299"/>
          </a:xfrm>
        </p:grpSpPr>
        <p:sp>
          <p:nvSpPr>
            <p:cNvPr id="77" name="Freeform 77"/>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E9E9E9"/>
            </a:solidFill>
          </p:spPr>
        </p:sp>
      </p:grpSp>
      <p:grpSp>
        <p:nvGrpSpPr>
          <p:cNvPr id="78" name="Group 78"/>
          <p:cNvGrpSpPr/>
          <p:nvPr/>
        </p:nvGrpSpPr>
        <p:grpSpPr>
          <a:xfrm rot="-10800000">
            <a:off x="12378656" y="1370312"/>
            <a:ext cx="235476" cy="187714"/>
            <a:chOff x="0" y="0"/>
            <a:chExt cx="313968" cy="250285"/>
          </a:xfrm>
        </p:grpSpPr>
        <p:sp>
          <p:nvSpPr>
            <p:cNvPr id="79" name="Freeform 79"/>
            <p:cNvSpPr/>
            <p:nvPr/>
          </p:nvSpPr>
          <p:spPr>
            <a:xfrm>
              <a:off x="0" y="0"/>
              <a:ext cx="313944" cy="250190"/>
            </a:xfrm>
            <a:custGeom>
              <a:avLst/>
              <a:gdLst/>
              <a:ahLst/>
              <a:cxnLst/>
              <a:rect l="l" t="t" r="r" b="b"/>
              <a:pathLst>
                <a:path w="313944" h="250190">
                  <a:moveTo>
                    <a:pt x="206502" y="0"/>
                  </a:moveTo>
                  <a:cubicBezTo>
                    <a:pt x="235839" y="0"/>
                    <a:pt x="264160" y="5842"/>
                    <a:pt x="280797" y="27432"/>
                  </a:cubicBezTo>
                  <a:cubicBezTo>
                    <a:pt x="313944" y="73787"/>
                    <a:pt x="300736" y="210058"/>
                    <a:pt x="247650" y="243205"/>
                  </a:cubicBezTo>
                  <a:cubicBezTo>
                    <a:pt x="237363" y="248031"/>
                    <a:pt x="224790" y="250190"/>
                    <a:pt x="210820" y="250190"/>
                  </a:cubicBezTo>
                  <a:cubicBezTo>
                    <a:pt x="129413" y="250190"/>
                    <a:pt x="0" y="174625"/>
                    <a:pt x="8509" y="103759"/>
                  </a:cubicBezTo>
                  <a:cubicBezTo>
                    <a:pt x="11938" y="37338"/>
                    <a:pt x="68199" y="10795"/>
                    <a:pt x="124714" y="7493"/>
                  </a:cubicBezTo>
                  <a:cubicBezTo>
                    <a:pt x="146304" y="5842"/>
                    <a:pt x="177038" y="0"/>
                    <a:pt x="206502" y="0"/>
                  </a:cubicBezTo>
                  <a:close/>
                </a:path>
              </a:pathLst>
            </a:custGeom>
            <a:solidFill>
              <a:srgbClr val="E9E9E9"/>
            </a:solidFill>
          </p:spPr>
        </p:sp>
      </p:grpSp>
      <p:grpSp>
        <p:nvGrpSpPr>
          <p:cNvPr id="80" name="Group 80"/>
          <p:cNvGrpSpPr/>
          <p:nvPr/>
        </p:nvGrpSpPr>
        <p:grpSpPr>
          <a:xfrm rot="-10800000">
            <a:off x="3709002" y="414726"/>
            <a:ext cx="236624" cy="185258"/>
            <a:chOff x="0" y="0"/>
            <a:chExt cx="315499" cy="247011"/>
          </a:xfrm>
        </p:grpSpPr>
        <p:sp>
          <p:nvSpPr>
            <p:cNvPr id="81" name="Freeform 81"/>
            <p:cNvSpPr/>
            <p:nvPr/>
          </p:nvSpPr>
          <p:spPr>
            <a:xfrm>
              <a:off x="127" y="0"/>
              <a:ext cx="315341" cy="247015"/>
            </a:xfrm>
            <a:custGeom>
              <a:avLst/>
              <a:gdLst/>
              <a:ahLst/>
              <a:cxnLst/>
              <a:rect l="l" t="t" r="r" b="b"/>
              <a:pathLst>
                <a:path w="315341" h="247015">
                  <a:moveTo>
                    <a:pt x="189484" y="0"/>
                  </a:moveTo>
                  <a:cubicBezTo>
                    <a:pt x="233172" y="0"/>
                    <a:pt x="277114" y="13462"/>
                    <a:pt x="295402" y="47879"/>
                  </a:cubicBezTo>
                  <a:cubicBezTo>
                    <a:pt x="315341" y="91059"/>
                    <a:pt x="308737" y="134239"/>
                    <a:pt x="285496" y="177419"/>
                  </a:cubicBezTo>
                  <a:cubicBezTo>
                    <a:pt x="265557" y="210566"/>
                    <a:pt x="245618" y="230505"/>
                    <a:pt x="219075" y="240411"/>
                  </a:cubicBezTo>
                  <a:cubicBezTo>
                    <a:pt x="199136" y="247015"/>
                    <a:pt x="169291" y="247015"/>
                    <a:pt x="142748" y="247015"/>
                  </a:cubicBezTo>
                  <a:cubicBezTo>
                    <a:pt x="99568" y="243713"/>
                    <a:pt x="46482" y="247015"/>
                    <a:pt x="26543" y="197231"/>
                  </a:cubicBezTo>
                  <a:cubicBezTo>
                    <a:pt x="0" y="144145"/>
                    <a:pt x="62992" y="41148"/>
                    <a:pt x="112776" y="14605"/>
                  </a:cubicBezTo>
                  <a:cubicBezTo>
                    <a:pt x="133604" y="5588"/>
                    <a:pt x="161544" y="0"/>
                    <a:pt x="189484" y="0"/>
                  </a:cubicBezTo>
                  <a:close/>
                </a:path>
              </a:pathLst>
            </a:custGeom>
            <a:solidFill>
              <a:srgbClr val="E9E9E9"/>
            </a:solidFill>
          </p:spPr>
        </p:sp>
      </p:grpSp>
      <p:grpSp>
        <p:nvGrpSpPr>
          <p:cNvPr id="82" name="Group 82"/>
          <p:cNvGrpSpPr/>
          <p:nvPr/>
        </p:nvGrpSpPr>
        <p:grpSpPr>
          <a:xfrm rot="-10800000">
            <a:off x="9139906" y="9449280"/>
            <a:ext cx="258738" cy="192628"/>
            <a:chOff x="0" y="0"/>
            <a:chExt cx="344984" cy="256837"/>
          </a:xfrm>
        </p:grpSpPr>
        <p:sp>
          <p:nvSpPr>
            <p:cNvPr id="83" name="Freeform 83"/>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E9E9E9"/>
            </a:solidFill>
          </p:spPr>
        </p:sp>
      </p:grpSp>
      <p:grpSp>
        <p:nvGrpSpPr>
          <p:cNvPr id="84" name="Group 84"/>
          <p:cNvGrpSpPr/>
          <p:nvPr/>
        </p:nvGrpSpPr>
        <p:grpSpPr>
          <a:xfrm rot="-10800000">
            <a:off x="10390002" y="9000390"/>
            <a:ext cx="240228" cy="216380"/>
            <a:chOff x="0" y="0"/>
            <a:chExt cx="320304" cy="288507"/>
          </a:xfrm>
        </p:grpSpPr>
        <p:sp>
          <p:nvSpPr>
            <p:cNvPr id="85" name="Freeform 85"/>
            <p:cNvSpPr/>
            <p:nvPr/>
          </p:nvSpPr>
          <p:spPr>
            <a:xfrm>
              <a:off x="127" y="127"/>
              <a:ext cx="320040" cy="288417"/>
            </a:xfrm>
            <a:custGeom>
              <a:avLst/>
              <a:gdLst/>
              <a:ahLst/>
              <a:cxnLst/>
              <a:rect l="l" t="t" r="r" b="b"/>
              <a:pathLst>
                <a:path w="320040" h="288417">
                  <a:moveTo>
                    <a:pt x="195199" y="0"/>
                  </a:moveTo>
                  <a:cubicBezTo>
                    <a:pt x="197866" y="0"/>
                    <a:pt x="200279" y="127"/>
                    <a:pt x="202438" y="254"/>
                  </a:cubicBezTo>
                  <a:cubicBezTo>
                    <a:pt x="209042" y="254"/>
                    <a:pt x="215646" y="10160"/>
                    <a:pt x="215646" y="10160"/>
                  </a:cubicBezTo>
                  <a:cubicBezTo>
                    <a:pt x="242189" y="59944"/>
                    <a:pt x="288671" y="116459"/>
                    <a:pt x="302006" y="176149"/>
                  </a:cubicBezTo>
                  <a:cubicBezTo>
                    <a:pt x="320040" y="259334"/>
                    <a:pt x="274066" y="288417"/>
                    <a:pt x="216027" y="288417"/>
                  </a:cubicBezTo>
                  <a:cubicBezTo>
                    <a:pt x="167640" y="288417"/>
                    <a:pt x="110998" y="268224"/>
                    <a:pt x="76200" y="242570"/>
                  </a:cubicBezTo>
                  <a:cubicBezTo>
                    <a:pt x="39751" y="212725"/>
                    <a:pt x="0" y="113157"/>
                    <a:pt x="23114" y="66548"/>
                  </a:cubicBezTo>
                  <a:cubicBezTo>
                    <a:pt x="42037" y="28829"/>
                    <a:pt x="147701" y="0"/>
                    <a:pt x="195199" y="0"/>
                  </a:cubicBezTo>
                  <a:close/>
                </a:path>
              </a:pathLst>
            </a:custGeom>
            <a:solidFill>
              <a:srgbClr val="E9E9E9"/>
            </a:solidFill>
          </p:spPr>
        </p:sp>
      </p:grpSp>
      <p:grpSp>
        <p:nvGrpSpPr>
          <p:cNvPr id="86" name="Group 86"/>
          <p:cNvGrpSpPr/>
          <p:nvPr/>
        </p:nvGrpSpPr>
        <p:grpSpPr>
          <a:xfrm rot="-10800000">
            <a:off x="12156950" y="9251798"/>
            <a:ext cx="221716" cy="192792"/>
            <a:chOff x="0" y="0"/>
            <a:chExt cx="295621" cy="257056"/>
          </a:xfrm>
        </p:grpSpPr>
        <p:sp>
          <p:nvSpPr>
            <p:cNvPr id="87" name="Freeform 87"/>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E9E9E9"/>
            </a:solidFill>
          </p:spPr>
        </p:sp>
      </p:grpSp>
      <p:grpSp>
        <p:nvGrpSpPr>
          <p:cNvPr id="88" name="Group 88"/>
          <p:cNvGrpSpPr/>
          <p:nvPr/>
        </p:nvGrpSpPr>
        <p:grpSpPr>
          <a:xfrm rot="-10800000">
            <a:off x="4762338" y="9333674"/>
            <a:ext cx="239080" cy="200736"/>
            <a:chOff x="0" y="0"/>
            <a:chExt cx="318773" cy="267648"/>
          </a:xfrm>
        </p:grpSpPr>
        <p:sp>
          <p:nvSpPr>
            <p:cNvPr id="89" name="Freeform 89"/>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E9E9E9"/>
            </a:solidFill>
          </p:spPr>
        </p:sp>
      </p:grpSp>
      <p:grpSp>
        <p:nvGrpSpPr>
          <p:cNvPr id="90" name="Group 90"/>
          <p:cNvGrpSpPr/>
          <p:nvPr/>
        </p:nvGrpSpPr>
        <p:grpSpPr>
          <a:xfrm rot="-10800000">
            <a:off x="10192840" y="1914308"/>
            <a:ext cx="197146" cy="176004"/>
            <a:chOff x="0" y="0"/>
            <a:chExt cx="262861" cy="234672"/>
          </a:xfrm>
        </p:grpSpPr>
        <p:sp>
          <p:nvSpPr>
            <p:cNvPr id="91" name="Freeform 91"/>
            <p:cNvSpPr/>
            <p:nvPr/>
          </p:nvSpPr>
          <p:spPr>
            <a:xfrm>
              <a:off x="127" y="0"/>
              <a:ext cx="262636" cy="234569"/>
            </a:xfrm>
            <a:custGeom>
              <a:avLst/>
              <a:gdLst/>
              <a:ahLst/>
              <a:cxnLst/>
              <a:rect l="l" t="t" r="r" b="b"/>
              <a:pathLst>
                <a:path w="262636" h="234569">
                  <a:moveTo>
                    <a:pt x="124206" y="0"/>
                  </a:moveTo>
                  <a:cubicBezTo>
                    <a:pt x="126111" y="0"/>
                    <a:pt x="128016" y="127"/>
                    <a:pt x="129794" y="254"/>
                  </a:cubicBezTo>
                  <a:cubicBezTo>
                    <a:pt x="186309" y="3556"/>
                    <a:pt x="252603" y="46736"/>
                    <a:pt x="262636" y="103124"/>
                  </a:cubicBezTo>
                  <a:lnTo>
                    <a:pt x="262636" y="123063"/>
                  </a:lnTo>
                  <a:cubicBezTo>
                    <a:pt x="259842" y="200533"/>
                    <a:pt x="209677" y="234569"/>
                    <a:pt x="154432" y="234569"/>
                  </a:cubicBezTo>
                  <a:cubicBezTo>
                    <a:pt x="81661" y="234569"/>
                    <a:pt x="0" y="175895"/>
                    <a:pt x="3683" y="79883"/>
                  </a:cubicBezTo>
                  <a:cubicBezTo>
                    <a:pt x="6858" y="38481"/>
                    <a:pt x="77470" y="0"/>
                    <a:pt x="124206" y="0"/>
                  </a:cubicBezTo>
                  <a:close/>
                </a:path>
              </a:pathLst>
            </a:custGeom>
            <a:solidFill>
              <a:srgbClr val="E9E9E9"/>
            </a:solidFill>
          </p:spPr>
        </p:sp>
      </p:grpSp>
      <p:grpSp>
        <p:nvGrpSpPr>
          <p:cNvPr id="92" name="Group 92"/>
          <p:cNvGrpSpPr/>
          <p:nvPr/>
        </p:nvGrpSpPr>
        <p:grpSpPr>
          <a:xfrm rot="-10800000">
            <a:off x="15403728" y="7995486"/>
            <a:ext cx="186416" cy="200492"/>
            <a:chOff x="0" y="0"/>
            <a:chExt cx="248555" cy="267323"/>
          </a:xfrm>
        </p:grpSpPr>
        <p:sp>
          <p:nvSpPr>
            <p:cNvPr id="93" name="Freeform 93"/>
            <p:cNvSpPr/>
            <p:nvPr/>
          </p:nvSpPr>
          <p:spPr>
            <a:xfrm>
              <a:off x="0" y="0"/>
              <a:ext cx="248412" cy="267208"/>
            </a:xfrm>
            <a:custGeom>
              <a:avLst/>
              <a:gdLst/>
              <a:ahLst/>
              <a:cxnLst/>
              <a:rect l="l" t="t" r="r" b="b"/>
              <a:pathLst>
                <a:path w="248412" h="267208">
                  <a:moveTo>
                    <a:pt x="155194" y="0"/>
                  </a:moveTo>
                  <a:cubicBezTo>
                    <a:pt x="194818" y="0"/>
                    <a:pt x="248412" y="110744"/>
                    <a:pt x="242316" y="181356"/>
                  </a:cubicBezTo>
                  <a:cubicBezTo>
                    <a:pt x="242316" y="216535"/>
                    <a:pt x="172593" y="267208"/>
                    <a:pt x="131064" y="267208"/>
                  </a:cubicBezTo>
                  <a:cubicBezTo>
                    <a:pt x="125476" y="267208"/>
                    <a:pt x="120523" y="266319"/>
                    <a:pt x="116205" y="264414"/>
                  </a:cubicBezTo>
                  <a:cubicBezTo>
                    <a:pt x="110871" y="264795"/>
                    <a:pt x="105664" y="264795"/>
                    <a:pt x="100711" y="264795"/>
                  </a:cubicBezTo>
                  <a:cubicBezTo>
                    <a:pt x="37211" y="264795"/>
                    <a:pt x="0" y="242570"/>
                    <a:pt x="0" y="135001"/>
                  </a:cubicBezTo>
                  <a:cubicBezTo>
                    <a:pt x="13335" y="45339"/>
                    <a:pt x="79756" y="32131"/>
                    <a:pt x="146177" y="2159"/>
                  </a:cubicBezTo>
                  <a:cubicBezTo>
                    <a:pt x="148971" y="762"/>
                    <a:pt x="152019" y="0"/>
                    <a:pt x="155194" y="0"/>
                  </a:cubicBezTo>
                  <a:close/>
                </a:path>
              </a:pathLst>
            </a:custGeom>
            <a:solidFill>
              <a:srgbClr val="E9E9E9"/>
            </a:solidFill>
          </p:spPr>
        </p:sp>
      </p:grpSp>
      <p:grpSp>
        <p:nvGrpSpPr>
          <p:cNvPr id="94" name="Group 94"/>
          <p:cNvGrpSpPr/>
          <p:nvPr/>
        </p:nvGrpSpPr>
        <p:grpSpPr>
          <a:xfrm rot="-10800000">
            <a:off x="13787708" y="2378204"/>
            <a:ext cx="214182" cy="216626"/>
            <a:chOff x="0" y="0"/>
            <a:chExt cx="285576" cy="288835"/>
          </a:xfrm>
        </p:grpSpPr>
        <p:sp>
          <p:nvSpPr>
            <p:cNvPr id="95" name="Freeform 95"/>
            <p:cNvSpPr/>
            <p:nvPr/>
          </p:nvSpPr>
          <p:spPr>
            <a:xfrm>
              <a:off x="0" y="127"/>
              <a:ext cx="285496" cy="288544"/>
            </a:xfrm>
            <a:custGeom>
              <a:avLst/>
              <a:gdLst/>
              <a:ahLst/>
              <a:cxnLst/>
              <a:rect l="l" t="t" r="r" b="b"/>
              <a:pathLst>
                <a:path w="285496" h="288544">
                  <a:moveTo>
                    <a:pt x="157099" y="0"/>
                  </a:moveTo>
                  <a:cubicBezTo>
                    <a:pt x="170180" y="0"/>
                    <a:pt x="183261" y="3556"/>
                    <a:pt x="195834" y="12192"/>
                  </a:cubicBezTo>
                  <a:cubicBezTo>
                    <a:pt x="228981" y="38862"/>
                    <a:pt x="248920" y="105156"/>
                    <a:pt x="262255" y="141732"/>
                  </a:cubicBezTo>
                  <a:cubicBezTo>
                    <a:pt x="285496" y="211455"/>
                    <a:pt x="212471" y="247904"/>
                    <a:pt x="172593" y="277749"/>
                  </a:cubicBezTo>
                  <a:cubicBezTo>
                    <a:pt x="164465" y="285115"/>
                    <a:pt x="153416" y="288544"/>
                    <a:pt x="140462" y="288544"/>
                  </a:cubicBezTo>
                  <a:cubicBezTo>
                    <a:pt x="89789" y="288544"/>
                    <a:pt x="13208" y="235077"/>
                    <a:pt x="0" y="158242"/>
                  </a:cubicBezTo>
                  <a:cubicBezTo>
                    <a:pt x="16764" y="138303"/>
                    <a:pt x="16764" y="91948"/>
                    <a:pt x="46482" y="61976"/>
                  </a:cubicBezTo>
                  <a:cubicBezTo>
                    <a:pt x="74422" y="36830"/>
                    <a:pt x="115697" y="0"/>
                    <a:pt x="157099" y="0"/>
                  </a:cubicBezTo>
                  <a:close/>
                </a:path>
              </a:pathLst>
            </a:custGeom>
            <a:solidFill>
              <a:srgbClr val="E9E9E9"/>
            </a:solidFill>
          </p:spPr>
        </p:sp>
      </p:grpSp>
      <p:grpSp>
        <p:nvGrpSpPr>
          <p:cNvPr id="96" name="Group 96"/>
          <p:cNvGrpSpPr/>
          <p:nvPr/>
        </p:nvGrpSpPr>
        <p:grpSpPr>
          <a:xfrm rot="-10800000">
            <a:off x="14916664" y="2385370"/>
            <a:ext cx="206728" cy="202294"/>
            <a:chOff x="0" y="0"/>
            <a:chExt cx="275637" cy="269725"/>
          </a:xfrm>
        </p:grpSpPr>
        <p:sp>
          <p:nvSpPr>
            <p:cNvPr id="97" name="Freeform 97"/>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E9E9E9"/>
            </a:solidFill>
          </p:spPr>
        </p:sp>
      </p:grpSp>
      <p:grpSp>
        <p:nvGrpSpPr>
          <p:cNvPr id="98" name="Group 98"/>
          <p:cNvGrpSpPr/>
          <p:nvPr/>
        </p:nvGrpSpPr>
        <p:grpSpPr>
          <a:xfrm rot="-10800000">
            <a:off x="13272706" y="2899186"/>
            <a:ext cx="278558" cy="190990"/>
            <a:chOff x="0" y="0"/>
            <a:chExt cx="371411" cy="254653"/>
          </a:xfrm>
        </p:grpSpPr>
        <p:sp>
          <p:nvSpPr>
            <p:cNvPr id="99" name="Freeform 99"/>
            <p:cNvSpPr/>
            <p:nvPr/>
          </p:nvSpPr>
          <p:spPr>
            <a:xfrm>
              <a:off x="0" y="127"/>
              <a:ext cx="371348" cy="254381"/>
            </a:xfrm>
            <a:custGeom>
              <a:avLst/>
              <a:gdLst/>
              <a:ahLst/>
              <a:cxnLst/>
              <a:rect l="l" t="t" r="r" b="b"/>
              <a:pathLst>
                <a:path w="371348" h="254381">
                  <a:moveTo>
                    <a:pt x="197612" y="0"/>
                  </a:moveTo>
                  <a:cubicBezTo>
                    <a:pt x="327914" y="0"/>
                    <a:pt x="371348" y="194310"/>
                    <a:pt x="255651" y="241173"/>
                  </a:cubicBezTo>
                  <a:cubicBezTo>
                    <a:pt x="239014" y="251079"/>
                    <a:pt x="219075" y="254381"/>
                    <a:pt x="189230" y="254381"/>
                  </a:cubicBezTo>
                  <a:cubicBezTo>
                    <a:pt x="0" y="234569"/>
                    <a:pt x="29972" y="22098"/>
                    <a:pt x="172593" y="2159"/>
                  </a:cubicBezTo>
                  <a:cubicBezTo>
                    <a:pt x="181229" y="635"/>
                    <a:pt x="189484" y="0"/>
                    <a:pt x="197485" y="0"/>
                  </a:cubicBezTo>
                  <a:close/>
                </a:path>
              </a:pathLst>
            </a:custGeom>
            <a:solidFill>
              <a:srgbClr val="E9E9E9"/>
            </a:solidFill>
          </p:spPr>
        </p:sp>
      </p:grpSp>
      <p:grpSp>
        <p:nvGrpSpPr>
          <p:cNvPr id="100" name="Group 100"/>
          <p:cNvGrpSpPr/>
          <p:nvPr/>
        </p:nvGrpSpPr>
        <p:grpSpPr>
          <a:xfrm rot="-10800000">
            <a:off x="12090114" y="2547988"/>
            <a:ext cx="228842" cy="200982"/>
            <a:chOff x="0" y="0"/>
            <a:chExt cx="305123" cy="267976"/>
          </a:xfrm>
        </p:grpSpPr>
        <p:sp>
          <p:nvSpPr>
            <p:cNvPr id="101" name="Freeform 101"/>
            <p:cNvSpPr/>
            <p:nvPr/>
          </p:nvSpPr>
          <p:spPr>
            <a:xfrm>
              <a:off x="0" y="127"/>
              <a:ext cx="305181" cy="267843"/>
            </a:xfrm>
            <a:custGeom>
              <a:avLst/>
              <a:gdLst/>
              <a:ahLst/>
              <a:cxnLst/>
              <a:rect l="l" t="t" r="r" b="b"/>
              <a:pathLst>
                <a:path w="305181" h="267843">
                  <a:moveTo>
                    <a:pt x="206883" y="0"/>
                  </a:moveTo>
                  <a:cubicBezTo>
                    <a:pt x="277622" y="0"/>
                    <a:pt x="305181" y="76327"/>
                    <a:pt x="302133" y="124841"/>
                  </a:cubicBezTo>
                  <a:cubicBezTo>
                    <a:pt x="302133" y="184531"/>
                    <a:pt x="285496" y="241046"/>
                    <a:pt x="222504" y="264287"/>
                  </a:cubicBezTo>
                  <a:cubicBezTo>
                    <a:pt x="213106" y="266573"/>
                    <a:pt x="201041" y="267843"/>
                    <a:pt x="187833" y="267843"/>
                  </a:cubicBezTo>
                  <a:cubicBezTo>
                    <a:pt x="145034" y="267843"/>
                    <a:pt x="89281" y="254889"/>
                    <a:pt x="66421" y="224409"/>
                  </a:cubicBezTo>
                  <a:cubicBezTo>
                    <a:pt x="0" y="141351"/>
                    <a:pt x="99568" y="11938"/>
                    <a:pt x="185928" y="2032"/>
                  </a:cubicBezTo>
                  <a:cubicBezTo>
                    <a:pt x="193294" y="635"/>
                    <a:pt x="200406" y="0"/>
                    <a:pt x="206883" y="0"/>
                  </a:cubicBezTo>
                  <a:close/>
                </a:path>
              </a:pathLst>
            </a:custGeom>
            <a:solidFill>
              <a:srgbClr val="E9E9E9"/>
            </a:solidFill>
          </p:spPr>
        </p:sp>
      </p:grpSp>
      <p:grpSp>
        <p:nvGrpSpPr>
          <p:cNvPr id="102" name="Group 102"/>
          <p:cNvGrpSpPr/>
          <p:nvPr/>
        </p:nvGrpSpPr>
        <p:grpSpPr>
          <a:xfrm rot="-10800000">
            <a:off x="13227576" y="2239542"/>
            <a:ext cx="246534" cy="177968"/>
            <a:chOff x="0" y="0"/>
            <a:chExt cx="328712" cy="237291"/>
          </a:xfrm>
        </p:grpSpPr>
        <p:sp>
          <p:nvSpPr>
            <p:cNvPr id="103" name="Freeform 103"/>
            <p:cNvSpPr/>
            <p:nvPr/>
          </p:nvSpPr>
          <p:spPr>
            <a:xfrm>
              <a:off x="127" y="0"/>
              <a:ext cx="328549" cy="237109"/>
            </a:xfrm>
            <a:custGeom>
              <a:avLst/>
              <a:gdLst/>
              <a:ahLst/>
              <a:cxnLst/>
              <a:rect l="l" t="t" r="r" b="b"/>
              <a:pathLst>
                <a:path w="328549" h="237109">
                  <a:moveTo>
                    <a:pt x="170307" y="0"/>
                  </a:moveTo>
                  <a:cubicBezTo>
                    <a:pt x="219456" y="0"/>
                    <a:pt x="283845" y="33401"/>
                    <a:pt x="298577" y="74676"/>
                  </a:cubicBezTo>
                  <a:cubicBezTo>
                    <a:pt x="328549" y="157607"/>
                    <a:pt x="275336" y="204089"/>
                    <a:pt x="218948" y="227330"/>
                  </a:cubicBezTo>
                  <a:cubicBezTo>
                    <a:pt x="204597" y="234061"/>
                    <a:pt x="189103" y="237109"/>
                    <a:pt x="173228" y="237109"/>
                  </a:cubicBezTo>
                  <a:cubicBezTo>
                    <a:pt x="111379" y="237109"/>
                    <a:pt x="43561" y="191135"/>
                    <a:pt x="19812" y="140970"/>
                  </a:cubicBezTo>
                  <a:cubicBezTo>
                    <a:pt x="0" y="101219"/>
                    <a:pt x="66294" y="18288"/>
                    <a:pt x="152654" y="1651"/>
                  </a:cubicBezTo>
                  <a:cubicBezTo>
                    <a:pt x="158242" y="508"/>
                    <a:pt x="164084" y="0"/>
                    <a:pt x="170307" y="0"/>
                  </a:cubicBezTo>
                  <a:close/>
                </a:path>
              </a:pathLst>
            </a:custGeom>
            <a:solidFill>
              <a:srgbClr val="E9E9E9"/>
            </a:solidFill>
          </p:spPr>
        </p:sp>
      </p:grpSp>
      <p:grpSp>
        <p:nvGrpSpPr>
          <p:cNvPr id="104" name="Group 104"/>
          <p:cNvGrpSpPr/>
          <p:nvPr/>
        </p:nvGrpSpPr>
        <p:grpSpPr>
          <a:xfrm rot="-10800000">
            <a:off x="11586986" y="2906392"/>
            <a:ext cx="196736" cy="189516"/>
            <a:chOff x="0" y="0"/>
            <a:chExt cx="262315" cy="252688"/>
          </a:xfrm>
        </p:grpSpPr>
        <p:sp>
          <p:nvSpPr>
            <p:cNvPr id="105" name="Freeform 105"/>
            <p:cNvSpPr/>
            <p:nvPr/>
          </p:nvSpPr>
          <p:spPr>
            <a:xfrm>
              <a:off x="0" y="0"/>
              <a:ext cx="262255" cy="252476"/>
            </a:xfrm>
            <a:custGeom>
              <a:avLst/>
              <a:gdLst/>
              <a:ahLst/>
              <a:cxnLst/>
              <a:rect l="l" t="t" r="r" b="b"/>
              <a:pathLst>
                <a:path w="262255" h="252476">
                  <a:moveTo>
                    <a:pt x="129540" y="0"/>
                  </a:moveTo>
                  <a:cubicBezTo>
                    <a:pt x="169291" y="3429"/>
                    <a:pt x="262255" y="33147"/>
                    <a:pt x="262255" y="82931"/>
                  </a:cubicBezTo>
                  <a:cubicBezTo>
                    <a:pt x="262255" y="143256"/>
                    <a:pt x="199517" y="252476"/>
                    <a:pt x="135763" y="252476"/>
                  </a:cubicBezTo>
                  <a:cubicBezTo>
                    <a:pt x="129159" y="252476"/>
                    <a:pt x="122682" y="251333"/>
                    <a:pt x="116205" y="248920"/>
                  </a:cubicBezTo>
                  <a:cubicBezTo>
                    <a:pt x="86360" y="242316"/>
                    <a:pt x="0" y="179324"/>
                    <a:pt x="3429" y="142748"/>
                  </a:cubicBezTo>
                  <a:cubicBezTo>
                    <a:pt x="6604" y="63119"/>
                    <a:pt x="39878" y="0"/>
                    <a:pt x="129540" y="0"/>
                  </a:cubicBezTo>
                  <a:close/>
                </a:path>
              </a:pathLst>
            </a:custGeom>
            <a:solidFill>
              <a:srgbClr val="E9E9E9"/>
            </a:solidFill>
          </p:spPr>
        </p:sp>
      </p:grpSp>
      <p:grpSp>
        <p:nvGrpSpPr>
          <p:cNvPr id="106" name="Group 106"/>
          <p:cNvGrpSpPr/>
          <p:nvPr/>
        </p:nvGrpSpPr>
        <p:grpSpPr>
          <a:xfrm rot="-10800000">
            <a:off x="11905670" y="2075164"/>
            <a:ext cx="199192" cy="169534"/>
            <a:chOff x="0" y="0"/>
            <a:chExt cx="265589" cy="226045"/>
          </a:xfrm>
        </p:grpSpPr>
        <p:sp>
          <p:nvSpPr>
            <p:cNvPr id="107" name="Freeform 107"/>
            <p:cNvSpPr/>
            <p:nvPr/>
          </p:nvSpPr>
          <p:spPr>
            <a:xfrm>
              <a:off x="0" y="0"/>
              <a:ext cx="265557" cy="225933"/>
            </a:xfrm>
            <a:custGeom>
              <a:avLst/>
              <a:gdLst/>
              <a:ahLst/>
              <a:cxnLst/>
              <a:rect l="l" t="t" r="r" b="b"/>
              <a:pathLst>
                <a:path w="265557" h="225933">
                  <a:moveTo>
                    <a:pt x="142748" y="0"/>
                  </a:moveTo>
                  <a:cubicBezTo>
                    <a:pt x="201930" y="0"/>
                    <a:pt x="241173" y="45466"/>
                    <a:pt x="258953" y="106426"/>
                  </a:cubicBezTo>
                  <a:cubicBezTo>
                    <a:pt x="265557" y="139573"/>
                    <a:pt x="212471" y="189357"/>
                    <a:pt x="199263" y="212725"/>
                  </a:cubicBezTo>
                  <a:cubicBezTo>
                    <a:pt x="163830" y="221361"/>
                    <a:pt x="134366" y="225933"/>
                    <a:pt x="109982" y="225933"/>
                  </a:cubicBezTo>
                  <a:cubicBezTo>
                    <a:pt x="40894" y="225933"/>
                    <a:pt x="12319" y="188976"/>
                    <a:pt x="0" y="103251"/>
                  </a:cubicBezTo>
                  <a:cubicBezTo>
                    <a:pt x="0" y="76708"/>
                    <a:pt x="49784" y="30099"/>
                    <a:pt x="83058" y="13589"/>
                  </a:cubicBezTo>
                  <a:cubicBezTo>
                    <a:pt x="104775" y="4318"/>
                    <a:pt x="124587" y="0"/>
                    <a:pt x="142748" y="0"/>
                  </a:cubicBezTo>
                  <a:close/>
                </a:path>
              </a:pathLst>
            </a:custGeom>
            <a:solidFill>
              <a:srgbClr val="E9E9E9"/>
            </a:solidFill>
          </p:spPr>
        </p:sp>
      </p:grpSp>
      <p:grpSp>
        <p:nvGrpSpPr>
          <p:cNvPr id="108" name="Group 108"/>
          <p:cNvGrpSpPr/>
          <p:nvPr/>
        </p:nvGrpSpPr>
        <p:grpSpPr>
          <a:xfrm rot="-10800000">
            <a:off x="16038164" y="2381558"/>
            <a:ext cx="206646" cy="209910"/>
            <a:chOff x="0" y="0"/>
            <a:chExt cx="275528" cy="279880"/>
          </a:xfrm>
        </p:grpSpPr>
        <p:sp>
          <p:nvSpPr>
            <p:cNvPr id="109" name="Freeform 109"/>
            <p:cNvSpPr/>
            <p:nvPr/>
          </p:nvSpPr>
          <p:spPr>
            <a:xfrm>
              <a:off x="0" y="0"/>
              <a:ext cx="275590" cy="279908"/>
            </a:xfrm>
            <a:custGeom>
              <a:avLst/>
              <a:gdLst/>
              <a:ahLst/>
              <a:cxnLst/>
              <a:rect l="l" t="t" r="r" b="b"/>
              <a:pathLst>
                <a:path w="275590" h="279908">
                  <a:moveTo>
                    <a:pt x="108077" y="0"/>
                  </a:moveTo>
                  <a:cubicBezTo>
                    <a:pt x="118999" y="0"/>
                    <a:pt x="130556" y="2159"/>
                    <a:pt x="142748" y="6731"/>
                  </a:cubicBezTo>
                  <a:cubicBezTo>
                    <a:pt x="275590" y="43180"/>
                    <a:pt x="255651" y="152781"/>
                    <a:pt x="212471" y="242443"/>
                  </a:cubicBezTo>
                  <a:cubicBezTo>
                    <a:pt x="207391" y="263144"/>
                    <a:pt x="155575" y="279908"/>
                    <a:pt x="125349" y="279908"/>
                  </a:cubicBezTo>
                  <a:cubicBezTo>
                    <a:pt x="116840" y="279908"/>
                    <a:pt x="109982" y="278638"/>
                    <a:pt x="106299" y="275590"/>
                  </a:cubicBezTo>
                  <a:cubicBezTo>
                    <a:pt x="79756" y="255778"/>
                    <a:pt x="39878" y="229235"/>
                    <a:pt x="23241" y="202565"/>
                  </a:cubicBezTo>
                  <a:cubicBezTo>
                    <a:pt x="6604" y="172720"/>
                    <a:pt x="0" y="136144"/>
                    <a:pt x="9906" y="96393"/>
                  </a:cubicBezTo>
                  <a:cubicBezTo>
                    <a:pt x="20955" y="47117"/>
                    <a:pt x="56769" y="0"/>
                    <a:pt x="108077" y="0"/>
                  </a:cubicBezTo>
                  <a:close/>
                </a:path>
              </a:pathLst>
            </a:custGeom>
            <a:solidFill>
              <a:srgbClr val="E9E9E9"/>
            </a:solidFill>
          </p:spPr>
        </p:sp>
      </p:grpSp>
      <p:grpSp>
        <p:nvGrpSpPr>
          <p:cNvPr id="110" name="Group 110"/>
          <p:cNvGrpSpPr/>
          <p:nvPr/>
        </p:nvGrpSpPr>
        <p:grpSpPr>
          <a:xfrm rot="-10800000">
            <a:off x="7299884" y="3476688"/>
            <a:ext cx="209186" cy="196150"/>
            <a:chOff x="0" y="0"/>
            <a:chExt cx="278915" cy="261533"/>
          </a:xfrm>
        </p:grpSpPr>
        <p:sp>
          <p:nvSpPr>
            <p:cNvPr id="111" name="Freeform 111"/>
            <p:cNvSpPr/>
            <p:nvPr/>
          </p:nvSpPr>
          <p:spPr>
            <a:xfrm>
              <a:off x="0" y="0"/>
              <a:ext cx="278892" cy="261366"/>
            </a:xfrm>
            <a:custGeom>
              <a:avLst/>
              <a:gdLst/>
              <a:ahLst/>
              <a:cxnLst/>
              <a:rect l="l" t="t" r="r" b="b"/>
              <a:pathLst>
                <a:path w="278892" h="261366">
                  <a:moveTo>
                    <a:pt x="155575" y="0"/>
                  </a:moveTo>
                  <a:cubicBezTo>
                    <a:pt x="205359" y="0"/>
                    <a:pt x="251206" y="22225"/>
                    <a:pt x="265557" y="72009"/>
                  </a:cubicBezTo>
                  <a:cubicBezTo>
                    <a:pt x="272161" y="105156"/>
                    <a:pt x="278892" y="165100"/>
                    <a:pt x="265557" y="181483"/>
                  </a:cubicBezTo>
                  <a:cubicBezTo>
                    <a:pt x="229108" y="227965"/>
                    <a:pt x="146050" y="257937"/>
                    <a:pt x="99568" y="261239"/>
                  </a:cubicBezTo>
                  <a:cubicBezTo>
                    <a:pt x="98933" y="261366"/>
                    <a:pt x="98298" y="261366"/>
                    <a:pt x="97663" y="261366"/>
                  </a:cubicBezTo>
                  <a:cubicBezTo>
                    <a:pt x="70739" y="261366"/>
                    <a:pt x="23114" y="197231"/>
                    <a:pt x="13335" y="158369"/>
                  </a:cubicBezTo>
                  <a:cubicBezTo>
                    <a:pt x="0" y="125222"/>
                    <a:pt x="13335" y="65532"/>
                    <a:pt x="36576" y="45593"/>
                  </a:cubicBezTo>
                  <a:cubicBezTo>
                    <a:pt x="67310" y="16383"/>
                    <a:pt x="112903" y="0"/>
                    <a:pt x="155575" y="0"/>
                  </a:cubicBezTo>
                  <a:close/>
                </a:path>
              </a:pathLst>
            </a:custGeom>
            <a:solidFill>
              <a:srgbClr val="E9E9E9"/>
            </a:solidFill>
          </p:spPr>
        </p:sp>
      </p:grpSp>
      <p:grpSp>
        <p:nvGrpSpPr>
          <p:cNvPr id="112" name="Group 112"/>
          <p:cNvGrpSpPr/>
          <p:nvPr/>
        </p:nvGrpSpPr>
        <p:grpSpPr>
          <a:xfrm rot="-10800000">
            <a:off x="10462874" y="3675948"/>
            <a:ext cx="273072" cy="189926"/>
            <a:chOff x="0" y="0"/>
            <a:chExt cx="364096" cy="253235"/>
          </a:xfrm>
        </p:grpSpPr>
        <p:sp>
          <p:nvSpPr>
            <p:cNvPr id="113" name="Freeform 113"/>
            <p:cNvSpPr/>
            <p:nvPr/>
          </p:nvSpPr>
          <p:spPr>
            <a:xfrm>
              <a:off x="0" y="0"/>
              <a:ext cx="363982" cy="253238"/>
            </a:xfrm>
            <a:custGeom>
              <a:avLst/>
              <a:gdLst/>
              <a:ahLst/>
              <a:cxnLst/>
              <a:rect l="l" t="t" r="r" b="b"/>
              <a:pathLst>
                <a:path w="363982" h="253238">
                  <a:moveTo>
                    <a:pt x="178054" y="0"/>
                  </a:moveTo>
                  <a:cubicBezTo>
                    <a:pt x="285242" y="0"/>
                    <a:pt x="363982" y="143256"/>
                    <a:pt x="279273" y="216789"/>
                  </a:cubicBezTo>
                  <a:cubicBezTo>
                    <a:pt x="262636" y="229997"/>
                    <a:pt x="246126" y="243332"/>
                    <a:pt x="219583" y="246634"/>
                  </a:cubicBezTo>
                  <a:cubicBezTo>
                    <a:pt x="201295" y="251206"/>
                    <a:pt x="184150" y="253238"/>
                    <a:pt x="168529" y="253238"/>
                  </a:cubicBezTo>
                  <a:cubicBezTo>
                    <a:pt x="23622" y="253238"/>
                    <a:pt x="0" y="74168"/>
                    <a:pt x="119888" y="14351"/>
                  </a:cubicBezTo>
                  <a:cubicBezTo>
                    <a:pt x="139700" y="4318"/>
                    <a:pt x="159258" y="0"/>
                    <a:pt x="178054" y="0"/>
                  </a:cubicBezTo>
                  <a:close/>
                </a:path>
              </a:pathLst>
            </a:custGeom>
            <a:solidFill>
              <a:srgbClr val="E9E9E9"/>
            </a:solidFill>
          </p:spPr>
        </p:sp>
      </p:grpSp>
      <p:grpSp>
        <p:nvGrpSpPr>
          <p:cNvPr id="114" name="Group 114"/>
          <p:cNvGrpSpPr/>
          <p:nvPr/>
        </p:nvGrpSpPr>
        <p:grpSpPr>
          <a:xfrm rot="-10800000">
            <a:off x="14136204" y="1685308"/>
            <a:ext cx="231628" cy="205896"/>
            <a:chOff x="0" y="0"/>
            <a:chExt cx="308837" cy="274528"/>
          </a:xfrm>
        </p:grpSpPr>
        <p:sp>
          <p:nvSpPr>
            <p:cNvPr id="115" name="Freeform 115"/>
            <p:cNvSpPr/>
            <p:nvPr/>
          </p:nvSpPr>
          <p:spPr>
            <a:xfrm>
              <a:off x="0" y="0"/>
              <a:ext cx="308737" cy="274574"/>
            </a:xfrm>
            <a:custGeom>
              <a:avLst/>
              <a:gdLst/>
              <a:ahLst/>
              <a:cxnLst/>
              <a:rect l="l" t="t" r="r" b="b"/>
              <a:pathLst>
                <a:path w="308737" h="274574">
                  <a:moveTo>
                    <a:pt x="178943" y="0"/>
                  </a:moveTo>
                  <a:cubicBezTo>
                    <a:pt x="230378" y="0"/>
                    <a:pt x="270002" y="50292"/>
                    <a:pt x="285623" y="86614"/>
                  </a:cubicBezTo>
                  <a:cubicBezTo>
                    <a:pt x="305562" y="146304"/>
                    <a:pt x="308737" y="206121"/>
                    <a:pt x="255651" y="245999"/>
                  </a:cubicBezTo>
                  <a:cubicBezTo>
                    <a:pt x="230124" y="263017"/>
                    <a:pt x="186817" y="274574"/>
                    <a:pt x="148590" y="274574"/>
                  </a:cubicBezTo>
                  <a:cubicBezTo>
                    <a:pt x="127127" y="274574"/>
                    <a:pt x="107315" y="270891"/>
                    <a:pt x="92964" y="262509"/>
                  </a:cubicBezTo>
                  <a:cubicBezTo>
                    <a:pt x="0" y="206121"/>
                    <a:pt x="56515" y="50165"/>
                    <a:pt x="132842" y="13589"/>
                  </a:cubicBezTo>
                  <a:cubicBezTo>
                    <a:pt x="148971" y="4064"/>
                    <a:pt x="164338" y="0"/>
                    <a:pt x="178943" y="0"/>
                  </a:cubicBezTo>
                  <a:close/>
                </a:path>
              </a:pathLst>
            </a:custGeom>
            <a:solidFill>
              <a:srgbClr val="E9E9E9"/>
            </a:solidFill>
          </p:spPr>
        </p:sp>
      </p:grpSp>
      <p:grpSp>
        <p:nvGrpSpPr>
          <p:cNvPr id="116" name="Group 116"/>
          <p:cNvGrpSpPr/>
          <p:nvPr/>
        </p:nvGrpSpPr>
        <p:grpSpPr>
          <a:xfrm rot="-10800000">
            <a:off x="14640786" y="9124830"/>
            <a:ext cx="246616" cy="180672"/>
            <a:chOff x="0" y="0"/>
            <a:chExt cx="328821" cy="240896"/>
          </a:xfrm>
        </p:grpSpPr>
        <p:sp>
          <p:nvSpPr>
            <p:cNvPr id="117" name="Freeform 117"/>
            <p:cNvSpPr/>
            <p:nvPr/>
          </p:nvSpPr>
          <p:spPr>
            <a:xfrm>
              <a:off x="254" y="0"/>
              <a:ext cx="328549" cy="240792"/>
            </a:xfrm>
            <a:custGeom>
              <a:avLst/>
              <a:gdLst/>
              <a:ahLst/>
              <a:cxnLst/>
              <a:rect l="l" t="t" r="r" b="b"/>
              <a:pathLst>
                <a:path w="328549" h="240792">
                  <a:moveTo>
                    <a:pt x="178435" y="0"/>
                  </a:moveTo>
                  <a:cubicBezTo>
                    <a:pt x="216281" y="0"/>
                    <a:pt x="255143" y="11176"/>
                    <a:pt x="275463" y="33528"/>
                  </a:cubicBezTo>
                  <a:cubicBezTo>
                    <a:pt x="328549" y="109855"/>
                    <a:pt x="292100" y="166243"/>
                    <a:pt x="248920" y="209296"/>
                  </a:cubicBezTo>
                  <a:cubicBezTo>
                    <a:pt x="226822" y="231394"/>
                    <a:pt x="194691" y="240792"/>
                    <a:pt x="160782" y="240792"/>
                  </a:cubicBezTo>
                  <a:cubicBezTo>
                    <a:pt x="113030" y="240792"/>
                    <a:pt x="62230" y="221869"/>
                    <a:pt x="33147" y="192786"/>
                  </a:cubicBezTo>
                  <a:cubicBezTo>
                    <a:pt x="0" y="159639"/>
                    <a:pt x="33147" y="59944"/>
                    <a:pt x="112776" y="13462"/>
                  </a:cubicBezTo>
                  <a:cubicBezTo>
                    <a:pt x="130810" y="4445"/>
                    <a:pt x="154432" y="0"/>
                    <a:pt x="178435" y="0"/>
                  </a:cubicBezTo>
                  <a:close/>
                </a:path>
              </a:pathLst>
            </a:custGeom>
            <a:solidFill>
              <a:srgbClr val="E9E9E9"/>
            </a:solidFill>
          </p:spPr>
        </p:sp>
      </p:grpSp>
      <p:grpSp>
        <p:nvGrpSpPr>
          <p:cNvPr id="118" name="Group 118"/>
          <p:cNvGrpSpPr/>
          <p:nvPr/>
        </p:nvGrpSpPr>
        <p:grpSpPr>
          <a:xfrm rot="-10800000">
            <a:off x="10563778" y="87882"/>
            <a:ext cx="235314" cy="189108"/>
            <a:chOff x="0" y="0"/>
            <a:chExt cx="313752" cy="252144"/>
          </a:xfrm>
        </p:grpSpPr>
        <p:sp>
          <p:nvSpPr>
            <p:cNvPr id="119" name="Freeform 119"/>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E9E9E9"/>
            </a:solidFill>
          </p:spPr>
        </p:sp>
      </p:grpSp>
      <p:grpSp>
        <p:nvGrpSpPr>
          <p:cNvPr id="120" name="Group 120"/>
          <p:cNvGrpSpPr/>
          <p:nvPr/>
        </p:nvGrpSpPr>
        <p:grpSpPr>
          <a:xfrm rot="-10800000">
            <a:off x="17484580" y="5892286"/>
            <a:ext cx="239080" cy="204586"/>
            <a:chOff x="0" y="0"/>
            <a:chExt cx="318773" cy="272781"/>
          </a:xfrm>
        </p:grpSpPr>
        <p:sp>
          <p:nvSpPr>
            <p:cNvPr id="121" name="Freeform 121"/>
            <p:cNvSpPr/>
            <p:nvPr/>
          </p:nvSpPr>
          <p:spPr>
            <a:xfrm>
              <a:off x="127" y="127"/>
              <a:ext cx="318643" cy="272542"/>
            </a:xfrm>
            <a:custGeom>
              <a:avLst/>
              <a:gdLst/>
              <a:ahLst/>
              <a:cxnLst/>
              <a:rect l="l" t="t" r="r" b="b"/>
              <a:pathLst>
                <a:path w="318643" h="272542">
                  <a:moveTo>
                    <a:pt x="137414" y="0"/>
                  </a:moveTo>
                  <a:cubicBezTo>
                    <a:pt x="141605" y="0"/>
                    <a:pt x="145542" y="127"/>
                    <a:pt x="149352" y="381"/>
                  </a:cubicBezTo>
                  <a:cubicBezTo>
                    <a:pt x="209042" y="6985"/>
                    <a:pt x="318643" y="66802"/>
                    <a:pt x="252222" y="222758"/>
                  </a:cubicBezTo>
                  <a:cubicBezTo>
                    <a:pt x="235585" y="259207"/>
                    <a:pt x="159258" y="259207"/>
                    <a:pt x="122682" y="272542"/>
                  </a:cubicBezTo>
                  <a:cubicBezTo>
                    <a:pt x="56388" y="256032"/>
                    <a:pt x="0" y="106680"/>
                    <a:pt x="36449" y="33655"/>
                  </a:cubicBezTo>
                  <a:cubicBezTo>
                    <a:pt x="51435" y="12700"/>
                    <a:pt x="101092" y="0"/>
                    <a:pt x="137414" y="0"/>
                  </a:cubicBezTo>
                  <a:close/>
                </a:path>
              </a:pathLst>
            </a:custGeom>
            <a:solidFill>
              <a:srgbClr val="E9E9E9"/>
            </a:solidFill>
          </p:spPr>
        </p:sp>
      </p:grpSp>
      <p:grpSp>
        <p:nvGrpSpPr>
          <p:cNvPr id="122" name="Group 122"/>
          <p:cNvGrpSpPr/>
          <p:nvPr/>
        </p:nvGrpSpPr>
        <p:grpSpPr>
          <a:xfrm rot="-10800000">
            <a:off x="14200990" y="8527442"/>
            <a:ext cx="291254" cy="196642"/>
            <a:chOff x="0" y="0"/>
            <a:chExt cx="388339" cy="262189"/>
          </a:xfrm>
        </p:grpSpPr>
        <p:sp>
          <p:nvSpPr>
            <p:cNvPr id="123" name="Freeform 123"/>
            <p:cNvSpPr/>
            <p:nvPr/>
          </p:nvSpPr>
          <p:spPr>
            <a:xfrm>
              <a:off x="0" y="127"/>
              <a:ext cx="388366" cy="262001"/>
            </a:xfrm>
            <a:custGeom>
              <a:avLst/>
              <a:gdLst/>
              <a:ahLst/>
              <a:cxnLst/>
              <a:rect l="l" t="t" r="r" b="b"/>
              <a:pathLst>
                <a:path w="388366" h="262001">
                  <a:moveTo>
                    <a:pt x="232283" y="0"/>
                  </a:moveTo>
                  <a:cubicBezTo>
                    <a:pt x="288163" y="0"/>
                    <a:pt x="328422" y="35687"/>
                    <a:pt x="348488" y="78867"/>
                  </a:cubicBezTo>
                  <a:cubicBezTo>
                    <a:pt x="388366" y="148590"/>
                    <a:pt x="365125" y="244856"/>
                    <a:pt x="265430" y="261493"/>
                  </a:cubicBezTo>
                  <a:cubicBezTo>
                    <a:pt x="262509" y="261874"/>
                    <a:pt x="259334" y="262001"/>
                    <a:pt x="255905" y="262001"/>
                  </a:cubicBezTo>
                  <a:cubicBezTo>
                    <a:pt x="174371" y="262001"/>
                    <a:pt x="0" y="148463"/>
                    <a:pt x="83058" y="65659"/>
                  </a:cubicBezTo>
                  <a:cubicBezTo>
                    <a:pt x="109474" y="39116"/>
                    <a:pt x="165862" y="12446"/>
                    <a:pt x="205740" y="2540"/>
                  </a:cubicBezTo>
                  <a:cubicBezTo>
                    <a:pt x="215011" y="762"/>
                    <a:pt x="223901" y="0"/>
                    <a:pt x="232283" y="0"/>
                  </a:cubicBezTo>
                  <a:close/>
                </a:path>
              </a:pathLst>
            </a:custGeom>
            <a:solidFill>
              <a:srgbClr val="E9E9E9"/>
            </a:solidFill>
          </p:spPr>
        </p:sp>
      </p:grpSp>
      <p:grpSp>
        <p:nvGrpSpPr>
          <p:cNvPr id="124" name="Group 124"/>
          <p:cNvGrpSpPr/>
          <p:nvPr/>
        </p:nvGrpSpPr>
        <p:grpSpPr>
          <a:xfrm rot="-10800000">
            <a:off x="13282288" y="-4176"/>
            <a:ext cx="229170" cy="219902"/>
            <a:chOff x="0" y="0"/>
            <a:chExt cx="305560" cy="293203"/>
          </a:xfrm>
        </p:grpSpPr>
        <p:sp>
          <p:nvSpPr>
            <p:cNvPr id="125" name="Freeform 125"/>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E9E9E9"/>
            </a:solidFill>
          </p:spPr>
        </p:sp>
      </p:grpSp>
      <p:sp>
        <p:nvSpPr>
          <p:cNvPr id="126" name="Freeform 126"/>
          <p:cNvSpPr/>
          <p:nvPr/>
        </p:nvSpPr>
        <p:spPr>
          <a:xfrm>
            <a:off x="8721854" y="40799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7" name="Freeform 127"/>
          <p:cNvSpPr/>
          <p:nvPr/>
        </p:nvSpPr>
        <p:spPr>
          <a:xfrm>
            <a:off x="15909842" y="791399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8" name="Freeform 128"/>
          <p:cNvSpPr/>
          <p:nvPr/>
        </p:nvSpPr>
        <p:spPr>
          <a:xfrm>
            <a:off x="-25400" y="8489450"/>
            <a:ext cx="1525050" cy="2169750"/>
          </a:xfrm>
          <a:custGeom>
            <a:avLst/>
            <a:gdLst/>
            <a:ahLst/>
            <a:cxnLst/>
            <a:rect l="l" t="t" r="r" b="b"/>
            <a:pathLst>
              <a:path w="1525050" h="2169750">
                <a:moveTo>
                  <a:pt x="0" y="0"/>
                </a:moveTo>
                <a:lnTo>
                  <a:pt x="1525050" y="0"/>
                </a:lnTo>
                <a:lnTo>
                  <a:pt x="1525050" y="2169750"/>
                </a:lnTo>
                <a:lnTo>
                  <a:pt x="0" y="2169750"/>
                </a:lnTo>
                <a:lnTo>
                  <a:pt x="0" y="0"/>
                </a:lnTo>
                <a:close/>
              </a:path>
            </a:pathLst>
          </a:custGeom>
          <a:blipFill>
            <a:blip r:embed="rId7"/>
            <a:stretch>
              <a:fillRect l="-39248" b="-1"/>
            </a:stretch>
          </a:blipFill>
        </p:spPr>
      </p:sp>
      <p:sp>
        <p:nvSpPr>
          <p:cNvPr id="129" name="Freeform 129"/>
          <p:cNvSpPr/>
          <p:nvPr/>
        </p:nvSpPr>
        <p:spPr>
          <a:xfrm rot="-5400000">
            <a:off x="-203392" y="69802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8"/>
            <a:stretch>
              <a:fillRect/>
            </a:stretch>
          </a:blipFill>
        </p:spPr>
      </p:sp>
      <p:sp>
        <p:nvSpPr>
          <p:cNvPr id="130" name="Freeform 130"/>
          <p:cNvSpPr/>
          <p:nvPr/>
        </p:nvSpPr>
        <p:spPr>
          <a:xfrm rot="5400000">
            <a:off x="15717850" y="113866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9"/>
            <a:stretch>
              <a:fillRect/>
            </a:stretch>
          </a:blipFill>
        </p:spPr>
      </p:sp>
      <p:grpSp>
        <p:nvGrpSpPr>
          <p:cNvPr id="131" name="Group 131"/>
          <p:cNvGrpSpPr/>
          <p:nvPr/>
        </p:nvGrpSpPr>
        <p:grpSpPr>
          <a:xfrm>
            <a:off x="10165575" y="4422075"/>
            <a:ext cx="5658450" cy="2357250"/>
            <a:chOff x="0" y="0"/>
            <a:chExt cx="7544600" cy="3143000"/>
          </a:xfrm>
        </p:grpSpPr>
        <p:sp>
          <p:nvSpPr>
            <p:cNvPr id="132" name="Freeform 132"/>
            <p:cNvSpPr/>
            <p:nvPr/>
          </p:nvSpPr>
          <p:spPr>
            <a:xfrm>
              <a:off x="12700" y="12700"/>
              <a:ext cx="7519162" cy="3117596"/>
            </a:xfrm>
            <a:custGeom>
              <a:avLst/>
              <a:gdLst/>
              <a:ahLst/>
              <a:cxnLst/>
              <a:rect l="l" t="t" r="r" b="b"/>
              <a:pathLst>
                <a:path w="7519162" h="3117596">
                  <a:moveTo>
                    <a:pt x="0" y="0"/>
                  </a:moveTo>
                  <a:lnTo>
                    <a:pt x="7519162" y="0"/>
                  </a:lnTo>
                  <a:lnTo>
                    <a:pt x="7519162" y="3117596"/>
                  </a:lnTo>
                  <a:lnTo>
                    <a:pt x="0" y="3117596"/>
                  </a:lnTo>
                  <a:close/>
                </a:path>
              </a:pathLst>
            </a:custGeom>
            <a:solidFill>
              <a:srgbClr val="FFFFFF"/>
            </a:solidFill>
          </p:spPr>
        </p:sp>
        <p:sp>
          <p:nvSpPr>
            <p:cNvPr id="133" name="Freeform 133"/>
            <p:cNvSpPr/>
            <p:nvPr/>
          </p:nvSpPr>
          <p:spPr>
            <a:xfrm>
              <a:off x="0" y="0"/>
              <a:ext cx="7544562" cy="3142996"/>
            </a:xfrm>
            <a:custGeom>
              <a:avLst/>
              <a:gdLst/>
              <a:ahLst/>
              <a:cxnLst/>
              <a:rect l="l" t="t" r="r" b="b"/>
              <a:pathLst>
                <a:path w="7544562" h="3142996">
                  <a:moveTo>
                    <a:pt x="12700" y="0"/>
                  </a:moveTo>
                  <a:lnTo>
                    <a:pt x="7531862" y="0"/>
                  </a:lnTo>
                  <a:cubicBezTo>
                    <a:pt x="7538847" y="0"/>
                    <a:pt x="7544562" y="5715"/>
                    <a:pt x="7544562" y="12700"/>
                  </a:cubicBezTo>
                  <a:lnTo>
                    <a:pt x="7544562" y="3130296"/>
                  </a:lnTo>
                  <a:cubicBezTo>
                    <a:pt x="7544562" y="3137281"/>
                    <a:pt x="7538847" y="3142996"/>
                    <a:pt x="7531862" y="3142996"/>
                  </a:cubicBezTo>
                  <a:lnTo>
                    <a:pt x="12700" y="3142996"/>
                  </a:lnTo>
                  <a:cubicBezTo>
                    <a:pt x="5715" y="3142996"/>
                    <a:pt x="0" y="3137281"/>
                    <a:pt x="0" y="3130296"/>
                  </a:cubicBezTo>
                  <a:lnTo>
                    <a:pt x="0" y="12700"/>
                  </a:lnTo>
                  <a:cubicBezTo>
                    <a:pt x="0" y="5715"/>
                    <a:pt x="5715" y="0"/>
                    <a:pt x="12700" y="0"/>
                  </a:cubicBezTo>
                  <a:moveTo>
                    <a:pt x="12700" y="25400"/>
                  </a:moveTo>
                  <a:lnTo>
                    <a:pt x="12700" y="12700"/>
                  </a:lnTo>
                  <a:lnTo>
                    <a:pt x="25400" y="12700"/>
                  </a:lnTo>
                  <a:lnTo>
                    <a:pt x="25400" y="3130296"/>
                  </a:lnTo>
                  <a:lnTo>
                    <a:pt x="12700" y="3130296"/>
                  </a:lnTo>
                  <a:lnTo>
                    <a:pt x="12700" y="3117596"/>
                  </a:lnTo>
                  <a:lnTo>
                    <a:pt x="7531862" y="3117596"/>
                  </a:lnTo>
                  <a:lnTo>
                    <a:pt x="7531862" y="3130296"/>
                  </a:lnTo>
                  <a:lnTo>
                    <a:pt x="7519162" y="3130296"/>
                  </a:lnTo>
                  <a:lnTo>
                    <a:pt x="7519162" y="12700"/>
                  </a:lnTo>
                  <a:lnTo>
                    <a:pt x="7531862" y="12700"/>
                  </a:lnTo>
                  <a:lnTo>
                    <a:pt x="7531862" y="25400"/>
                  </a:lnTo>
                  <a:lnTo>
                    <a:pt x="12700" y="25400"/>
                  </a:lnTo>
                  <a:close/>
                </a:path>
              </a:pathLst>
            </a:custGeom>
            <a:solidFill>
              <a:srgbClr val="E9E9E9"/>
            </a:solidFill>
          </p:spPr>
        </p:sp>
      </p:grpSp>
      <p:grpSp>
        <p:nvGrpSpPr>
          <p:cNvPr id="134" name="Group 134"/>
          <p:cNvGrpSpPr/>
          <p:nvPr/>
        </p:nvGrpSpPr>
        <p:grpSpPr>
          <a:xfrm>
            <a:off x="10165575" y="6764251"/>
            <a:ext cx="5658450" cy="2357250"/>
            <a:chOff x="0" y="0"/>
            <a:chExt cx="7544600" cy="3143000"/>
          </a:xfrm>
        </p:grpSpPr>
        <p:sp>
          <p:nvSpPr>
            <p:cNvPr id="135" name="Freeform 135"/>
            <p:cNvSpPr/>
            <p:nvPr/>
          </p:nvSpPr>
          <p:spPr>
            <a:xfrm>
              <a:off x="12700" y="12700"/>
              <a:ext cx="7519162" cy="3117596"/>
            </a:xfrm>
            <a:custGeom>
              <a:avLst/>
              <a:gdLst/>
              <a:ahLst/>
              <a:cxnLst/>
              <a:rect l="l" t="t" r="r" b="b"/>
              <a:pathLst>
                <a:path w="7519162" h="3117596">
                  <a:moveTo>
                    <a:pt x="0" y="0"/>
                  </a:moveTo>
                  <a:lnTo>
                    <a:pt x="7519162" y="0"/>
                  </a:lnTo>
                  <a:lnTo>
                    <a:pt x="7519162" y="3117596"/>
                  </a:lnTo>
                  <a:lnTo>
                    <a:pt x="0" y="3117596"/>
                  </a:lnTo>
                  <a:close/>
                </a:path>
              </a:pathLst>
            </a:custGeom>
            <a:solidFill>
              <a:srgbClr val="FFFFFF"/>
            </a:solidFill>
          </p:spPr>
        </p:sp>
        <p:sp>
          <p:nvSpPr>
            <p:cNvPr id="136" name="Freeform 136"/>
            <p:cNvSpPr/>
            <p:nvPr/>
          </p:nvSpPr>
          <p:spPr>
            <a:xfrm>
              <a:off x="0" y="0"/>
              <a:ext cx="7544562" cy="3142996"/>
            </a:xfrm>
            <a:custGeom>
              <a:avLst/>
              <a:gdLst/>
              <a:ahLst/>
              <a:cxnLst/>
              <a:rect l="l" t="t" r="r" b="b"/>
              <a:pathLst>
                <a:path w="7544562" h="3142996">
                  <a:moveTo>
                    <a:pt x="12700" y="0"/>
                  </a:moveTo>
                  <a:lnTo>
                    <a:pt x="7531862" y="0"/>
                  </a:lnTo>
                  <a:cubicBezTo>
                    <a:pt x="7538847" y="0"/>
                    <a:pt x="7544562" y="5715"/>
                    <a:pt x="7544562" y="12700"/>
                  </a:cubicBezTo>
                  <a:lnTo>
                    <a:pt x="7544562" y="3130296"/>
                  </a:lnTo>
                  <a:cubicBezTo>
                    <a:pt x="7544562" y="3137281"/>
                    <a:pt x="7538847" y="3142996"/>
                    <a:pt x="7531862" y="3142996"/>
                  </a:cubicBezTo>
                  <a:lnTo>
                    <a:pt x="12700" y="3142996"/>
                  </a:lnTo>
                  <a:cubicBezTo>
                    <a:pt x="5715" y="3142996"/>
                    <a:pt x="0" y="3137281"/>
                    <a:pt x="0" y="3130296"/>
                  </a:cubicBezTo>
                  <a:lnTo>
                    <a:pt x="0" y="12700"/>
                  </a:lnTo>
                  <a:cubicBezTo>
                    <a:pt x="0" y="5715"/>
                    <a:pt x="5715" y="0"/>
                    <a:pt x="12700" y="0"/>
                  </a:cubicBezTo>
                  <a:moveTo>
                    <a:pt x="12700" y="25400"/>
                  </a:moveTo>
                  <a:lnTo>
                    <a:pt x="12700" y="12700"/>
                  </a:lnTo>
                  <a:lnTo>
                    <a:pt x="25400" y="12700"/>
                  </a:lnTo>
                  <a:lnTo>
                    <a:pt x="25400" y="3130296"/>
                  </a:lnTo>
                  <a:lnTo>
                    <a:pt x="12700" y="3130296"/>
                  </a:lnTo>
                  <a:lnTo>
                    <a:pt x="12700" y="3117596"/>
                  </a:lnTo>
                  <a:lnTo>
                    <a:pt x="7531862" y="3117596"/>
                  </a:lnTo>
                  <a:lnTo>
                    <a:pt x="7531862" y="3130296"/>
                  </a:lnTo>
                  <a:lnTo>
                    <a:pt x="7519162" y="3130296"/>
                  </a:lnTo>
                  <a:lnTo>
                    <a:pt x="7519162" y="12700"/>
                  </a:lnTo>
                  <a:lnTo>
                    <a:pt x="7531862" y="12700"/>
                  </a:lnTo>
                  <a:lnTo>
                    <a:pt x="7531862" y="25400"/>
                  </a:lnTo>
                  <a:lnTo>
                    <a:pt x="12700" y="25400"/>
                  </a:lnTo>
                  <a:close/>
                </a:path>
              </a:pathLst>
            </a:custGeom>
            <a:solidFill>
              <a:srgbClr val="E9E9E9"/>
            </a:solidFill>
          </p:spPr>
        </p:sp>
      </p:grpSp>
      <p:sp>
        <p:nvSpPr>
          <p:cNvPr id="137" name="AutoShape 137"/>
          <p:cNvSpPr/>
          <p:nvPr/>
        </p:nvSpPr>
        <p:spPr>
          <a:xfrm rot="78383">
            <a:off x="12034571" y="3855575"/>
            <a:ext cx="1671134" cy="0"/>
          </a:xfrm>
          <a:prstGeom prst="line">
            <a:avLst/>
          </a:prstGeom>
          <a:ln w="19050" cap="rnd">
            <a:solidFill>
              <a:srgbClr val="37373B"/>
            </a:solidFill>
            <a:prstDash val="solid"/>
            <a:headEnd type="none" w="sm" len="sm"/>
            <a:tailEnd type="none" w="sm" len="sm"/>
          </a:ln>
        </p:spPr>
      </p:sp>
      <p:sp>
        <p:nvSpPr>
          <p:cNvPr id="138" name="AutoShape 138"/>
          <p:cNvSpPr/>
          <p:nvPr/>
        </p:nvSpPr>
        <p:spPr>
          <a:xfrm rot="70170">
            <a:off x="11838994" y="6197325"/>
            <a:ext cx="1866689" cy="0"/>
          </a:xfrm>
          <a:prstGeom prst="line">
            <a:avLst/>
          </a:prstGeom>
          <a:ln w="19050" cap="rnd">
            <a:solidFill>
              <a:srgbClr val="37373B"/>
            </a:solidFill>
            <a:prstDash val="solid"/>
            <a:headEnd type="none" w="sm" len="sm"/>
            <a:tailEnd type="none" w="sm" len="sm"/>
          </a:ln>
        </p:spPr>
      </p:sp>
      <p:sp>
        <p:nvSpPr>
          <p:cNvPr id="139" name="AutoShape 139"/>
          <p:cNvSpPr/>
          <p:nvPr/>
        </p:nvSpPr>
        <p:spPr>
          <a:xfrm rot="86453">
            <a:off x="12190398" y="8483325"/>
            <a:ext cx="1515179" cy="0"/>
          </a:xfrm>
          <a:prstGeom prst="line">
            <a:avLst/>
          </a:prstGeom>
          <a:ln w="19050" cap="rnd">
            <a:solidFill>
              <a:srgbClr val="37373B"/>
            </a:solidFill>
            <a:prstDash val="solid"/>
            <a:headEnd type="none" w="sm" len="sm"/>
            <a:tailEnd type="none" w="sm" len="sm"/>
          </a:ln>
        </p:spPr>
      </p:sp>
      <p:sp>
        <p:nvSpPr>
          <p:cNvPr id="140" name="Freeform 140"/>
          <p:cNvSpPr/>
          <p:nvPr/>
        </p:nvSpPr>
        <p:spPr>
          <a:xfrm flipH="1">
            <a:off x="2876444" y="8398072"/>
            <a:ext cx="1665116" cy="1305364"/>
          </a:xfrm>
          <a:custGeom>
            <a:avLst/>
            <a:gdLst/>
            <a:ahLst/>
            <a:cxnLst/>
            <a:rect l="l" t="t" r="r" b="b"/>
            <a:pathLst>
              <a:path w="1665116" h="1305364">
                <a:moveTo>
                  <a:pt x="1665116" y="0"/>
                </a:moveTo>
                <a:lnTo>
                  <a:pt x="0" y="0"/>
                </a:lnTo>
                <a:lnTo>
                  <a:pt x="0" y="1305364"/>
                </a:lnTo>
                <a:lnTo>
                  <a:pt x="1665116" y="1305364"/>
                </a:lnTo>
                <a:lnTo>
                  <a:pt x="1665116" y="0"/>
                </a:lnTo>
                <a:close/>
              </a:path>
            </a:pathLst>
          </a:custGeom>
          <a:blipFill>
            <a:blip r:embed="rId10"/>
            <a:stretch>
              <a:fillRect/>
            </a:stretch>
          </a:blipFill>
        </p:spPr>
      </p:sp>
      <p:sp>
        <p:nvSpPr>
          <p:cNvPr id="141" name="Freeform 141"/>
          <p:cNvSpPr/>
          <p:nvPr/>
        </p:nvSpPr>
        <p:spPr>
          <a:xfrm>
            <a:off x="8900875" y="8511900"/>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2" name="Freeform 142"/>
          <p:cNvSpPr/>
          <p:nvPr/>
        </p:nvSpPr>
        <p:spPr>
          <a:xfrm>
            <a:off x="2334500" y="1060676"/>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aphicFrame>
        <p:nvGraphicFramePr>
          <p:cNvPr id="143" name="Table 143"/>
          <p:cNvGraphicFramePr>
            <a:graphicFrameLocks noGrp="1"/>
          </p:cNvGraphicFramePr>
          <p:nvPr/>
        </p:nvGraphicFramePr>
        <p:xfrm>
          <a:off x="1756890" y="-202102"/>
          <a:ext cx="14978432" cy="4114800"/>
        </p:xfrm>
        <a:graphic>
          <a:graphicData uri="http://schemas.openxmlformats.org/drawingml/2006/table">
            <a:tbl>
              <a:tblPr/>
              <a:tblGrid>
                <a:gridCol w="2323887">
                  <a:extLst>
                    <a:ext uri="{9D8B030D-6E8A-4147-A177-3AD203B41FA5}">
                      <a16:colId xmlns:a16="http://schemas.microsoft.com/office/drawing/2014/main" val="20000"/>
                    </a:ext>
                  </a:extLst>
                </a:gridCol>
                <a:gridCol w="476856">
                  <a:extLst>
                    <a:ext uri="{9D8B030D-6E8A-4147-A177-3AD203B41FA5}">
                      <a16:colId xmlns:a16="http://schemas.microsoft.com/office/drawing/2014/main" val="20001"/>
                    </a:ext>
                  </a:extLst>
                </a:gridCol>
                <a:gridCol w="476856">
                  <a:extLst>
                    <a:ext uri="{9D8B030D-6E8A-4147-A177-3AD203B41FA5}">
                      <a16:colId xmlns:a16="http://schemas.microsoft.com/office/drawing/2014/main" val="20002"/>
                    </a:ext>
                  </a:extLst>
                </a:gridCol>
                <a:gridCol w="476856">
                  <a:extLst>
                    <a:ext uri="{9D8B030D-6E8A-4147-A177-3AD203B41FA5}">
                      <a16:colId xmlns:a16="http://schemas.microsoft.com/office/drawing/2014/main" val="20003"/>
                    </a:ext>
                  </a:extLst>
                </a:gridCol>
                <a:gridCol w="476856">
                  <a:extLst>
                    <a:ext uri="{9D8B030D-6E8A-4147-A177-3AD203B41FA5}">
                      <a16:colId xmlns:a16="http://schemas.microsoft.com/office/drawing/2014/main" val="20004"/>
                    </a:ext>
                  </a:extLst>
                </a:gridCol>
                <a:gridCol w="476856">
                  <a:extLst>
                    <a:ext uri="{9D8B030D-6E8A-4147-A177-3AD203B41FA5}">
                      <a16:colId xmlns:a16="http://schemas.microsoft.com/office/drawing/2014/main" val="20005"/>
                    </a:ext>
                  </a:extLst>
                </a:gridCol>
                <a:gridCol w="476856">
                  <a:extLst>
                    <a:ext uri="{9D8B030D-6E8A-4147-A177-3AD203B41FA5}">
                      <a16:colId xmlns:a16="http://schemas.microsoft.com/office/drawing/2014/main" val="20006"/>
                    </a:ext>
                  </a:extLst>
                </a:gridCol>
                <a:gridCol w="476856">
                  <a:extLst>
                    <a:ext uri="{9D8B030D-6E8A-4147-A177-3AD203B41FA5}">
                      <a16:colId xmlns:a16="http://schemas.microsoft.com/office/drawing/2014/main" val="20007"/>
                    </a:ext>
                  </a:extLst>
                </a:gridCol>
                <a:gridCol w="476856">
                  <a:extLst>
                    <a:ext uri="{9D8B030D-6E8A-4147-A177-3AD203B41FA5}">
                      <a16:colId xmlns:a16="http://schemas.microsoft.com/office/drawing/2014/main" val="20008"/>
                    </a:ext>
                  </a:extLst>
                </a:gridCol>
                <a:gridCol w="476856">
                  <a:extLst>
                    <a:ext uri="{9D8B030D-6E8A-4147-A177-3AD203B41FA5}">
                      <a16:colId xmlns:a16="http://schemas.microsoft.com/office/drawing/2014/main" val="20009"/>
                    </a:ext>
                  </a:extLst>
                </a:gridCol>
                <a:gridCol w="476856">
                  <a:extLst>
                    <a:ext uri="{9D8B030D-6E8A-4147-A177-3AD203B41FA5}">
                      <a16:colId xmlns:a16="http://schemas.microsoft.com/office/drawing/2014/main" val="20010"/>
                    </a:ext>
                  </a:extLst>
                </a:gridCol>
                <a:gridCol w="476856">
                  <a:extLst>
                    <a:ext uri="{9D8B030D-6E8A-4147-A177-3AD203B41FA5}">
                      <a16:colId xmlns:a16="http://schemas.microsoft.com/office/drawing/2014/main" val="20011"/>
                    </a:ext>
                  </a:extLst>
                </a:gridCol>
                <a:gridCol w="476856">
                  <a:extLst>
                    <a:ext uri="{9D8B030D-6E8A-4147-A177-3AD203B41FA5}">
                      <a16:colId xmlns:a16="http://schemas.microsoft.com/office/drawing/2014/main" val="20012"/>
                    </a:ext>
                  </a:extLst>
                </a:gridCol>
                <a:gridCol w="476856">
                  <a:extLst>
                    <a:ext uri="{9D8B030D-6E8A-4147-A177-3AD203B41FA5}">
                      <a16:colId xmlns:a16="http://schemas.microsoft.com/office/drawing/2014/main" val="20013"/>
                    </a:ext>
                  </a:extLst>
                </a:gridCol>
                <a:gridCol w="476856">
                  <a:extLst>
                    <a:ext uri="{9D8B030D-6E8A-4147-A177-3AD203B41FA5}">
                      <a16:colId xmlns:a16="http://schemas.microsoft.com/office/drawing/2014/main" val="20014"/>
                    </a:ext>
                  </a:extLst>
                </a:gridCol>
                <a:gridCol w="476856">
                  <a:extLst>
                    <a:ext uri="{9D8B030D-6E8A-4147-A177-3AD203B41FA5}">
                      <a16:colId xmlns:a16="http://schemas.microsoft.com/office/drawing/2014/main" val="20015"/>
                    </a:ext>
                  </a:extLst>
                </a:gridCol>
                <a:gridCol w="476856">
                  <a:extLst>
                    <a:ext uri="{9D8B030D-6E8A-4147-A177-3AD203B41FA5}">
                      <a16:colId xmlns:a16="http://schemas.microsoft.com/office/drawing/2014/main" val="20016"/>
                    </a:ext>
                  </a:extLst>
                </a:gridCol>
                <a:gridCol w="476856">
                  <a:extLst>
                    <a:ext uri="{9D8B030D-6E8A-4147-A177-3AD203B41FA5}">
                      <a16:colId xmlns:a16="http://schemas.microsoft.com/office/drawing/2014/main" val="20017"/>
                    </a:ext>
                  </a:extLst>
                </a:gridCol>
                <a:gridCol w="476856">
                  <a:extLst>
                    <a:ext uri="{9D8B030D-6E8A-4147-A177-3AD203B41FA5}">
                      <a16:colId xmlns:a16="http://schemas.microsoft.com/office/drawing/2014/main" val="20018"/>
                    </a:ext>
                  </a:extLst>
                </a:gridCol>
                <a:gridCol w="476856">
                  <a:extLst>
                    <a:ext uri="{9D8B030D-6E8A-4147-A177-3AD203B41FA5}">
                      <a16:colId xmlns:a16="http://schemas.microsoft.com/office/drawing/2014/main" val="20019"/>
                    </a:ext>
                  </a:extLst>
                </a:gridCol>
                <a:gridCol w="476856">
                  <a:extLst>
                    <a:ext uri="{9D8B030D-6E8A-4147-A177-3AD203B41FA5}">
                      <a16:colId xmlns:a16="http://schemas.microsoft.com/office/drawing/2014/main" val="20020"/>
                    </a:ext>
                  </a:extLst>
                </a:gridCol>
                <a:gridCol w="3117416">
                  <a:extLst>
                    <a:ext uri="{9D8B030D-6E8A-4147-A177-3AD203B41FA5}">
                      <a16:colId xmlns:a16="http://schemas.microsoft.com/office/drawing/2014/main" val="20021"/>
                    </a:ext>
                  </a:extLst>
                </a:gridCol>
              </a:tblGrid>
              <a:tr h="4114800">
                <a:tc gridSpan="22">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8401"/>
                        </a:lnSpc>
                        <a:defRPr/>
                      </a:pPr>
                      <a:r>
                        <a:rPr lang="en-US" sz="6001">
                          <a:solidFill>
                            <a:srgbClr val="000000"/>
                          </a:solidFill>
                          <a:latin typeface="Pattaya"/>
                          <a:ea typeface="Pattaya"/>
                          <a:cs typeface="Pattaya"/>
                          <a:sym typeface="Pattaya"/>
                        </a:rPr>
                        <a:t>4. Are there any pizzas we should take off the menu, or any promotions we could leverage?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4" name="Freeform 144"/>
          <p:cNvSpPr/>
          <p:nvPr/>
        </p:nvSpPr>
        <p:spPr>
          <a:xfrm>
            <a:off x="1810337" y="4241091"/>
            <a:ext cx="2272059" cy="2302763"/>
          </a:xfrm>
          <a:custGeom>
            <a:avLst/>
            <a:gdLst/>
            <a:ahLst/>
            <a:cxnLst/>
            <a:rect l="l" t="t" r="r" b="b"/>
            <a:pathLst>
              <a:path w="2272059" h="2302763">
                <a:moveTo>
                  <a:pt x="0" y="0"/>
                </a:moveTo>
                <a:lnTo>
                  <a:pt x="2272059" y="0"/>
                </a:lnTo>
                <a:lnTo>
                  <a:pt x="2272059" y="2302762"/>
                </a:lnTo>
                <a:lnTo>
                  <a:pt x="0" y="2302762"/>
                </a:lnTo>
                <a:lnTo>
                  <a:pt x="0" y="0"/>
                </a:lnTo>
                <a:close/>
              </a:path>
            </a:pathLst>
          </a:custGeom>
          <a:blipFill>
            <a:blip r:embed="rId15"/>
            <a:stretch>
              <a:fillRect/>
            </a:stretch>
          </a:blipFill>
        </p:spPr>
      </p:sp>
      <p:sp>
        <p:nvSpPr>
          <p:cNvPr id="145" name="Freeform 145"/>
          <p:cNvSpPr/>
          <p:nvPr/>
        </p:nvSpPr>
        <p:spPr>
          <a:xfrm>
            <a:off x="3945626" y="4534526"/>
            <a:ext cx="14170796" cy="2129491"/>
          </a:xfrm>
          <a:custGeom>
            <a:avLst/>
            <a:gdLst/>
            <a:ahLst/>
            <a:cxnLst/>
            <a:rect l="l" t="t" r="r" b="b"/>
            <a:pathLst>
              <a:path w="14170796" h="2129491">
                <a:moveTo>
                  <a:pt x="0" y="0"/>
                </a:moveTo>
                <a:lnTo>
                  <a:pt x="14170796" y="0"/>
                </a:lnTo>
                <a:lnTo>
                  <a:pt x="14170796" y="2129491"/>
                </a:lnTo>
                <a:lnTo>
                  <a:pt x="0" y="2129491"/>
                </a:lnTo>
                <a:lnTo>
                  <a:pt x="0" y="0"/>
                </a:lnTo>
                <a:close/>
              </a:path>
            </a:pathLst>
          </a:custGeom>
          <a:blipFill>
            <a:blip r:embed="rId16"/>
            <a:stretch>
              <a:fillRect/>
            </a:stretch>
          </a:blipFill>
        </p:spPr>
      </p:sp>
      <p:sp>
        <p:nvSpPr>
          <p:cNvPr id="146" name="Freeform 146"/>
          <p:cNvSpPr/>
          <p:nvPr/>
        </p:nvSpPr>
        <p:spPr>
          <a:xfrm>
            <a:off x="4687250" y="6651287"/>
            <a:ext cx="3532907" cy="3400423"/>
          </a:xfrm>
          <a:custGeom>
            <a:avLst/>
            <a:gdLst/>
            <a:ahLst/>
            <a:cxnLst/>
            <a:rect l="l" t="t" r="r" b="b"/>
            <a:pathLst>
              <a:path w="3532907" h="3400423">
                <a:moveTo>
                  <a:pt x="0" y="0"/>
                </a:moveTo>
                <a:lnTo>
                  <a:pt x="3532906" y="0"/>
                </a:lnTo>
                <a:lnTo>
                  <a:pt x="3532906" y="3400423"/>
                </a:lnTo>
                <a:lnTo>
                  <a:pt x="0" y="3400423"/>
                </a:lnTo>
                <a:lnTo>
                  <a:pt x="0" y="0"/>
                </a:lnTo>
                <a:close/>
              </a:path>
            </a:pathLst>
          </a:custGeom>
          <a:blipFill>
            <a:blip r:embed="rId17"/>
            <a:stretch>
              <a:fillRect/>
            </a:stretch>
          </a:blipFill>
        </p:spPr>
      </p:sp>
      <p:sp>
        <p:nvSpPr>
          <p:cNvPr id="147" name="Freeform 147"/>
          <p:cNvSpPr/>
          <p:nvPr/>
        </p:nvSpPr>
        <p:spPr>
          <a:xfrm>
            <a:off x="10406909" y="6673660"/>
            <a:ext cx="7197211" cy="4570229"/>
          </a:xfrm>
          <a:custGeom>
            <a:avLst/>
            <a:gdLst/>
            <a:ahLst/>
            <a:cxnLst/>
            <a:rect l="l" t="t" r="r" b="b"/>
            <a:pathLst>
              <a:path w="7197211" h="4570229">
                <a:moveTo>
                  <a:pt x="0" y="0"/>
                </a:moveTo>
                <a:lnTo>
                  <a:pt x="7197211" y="0"/>
                </a:lnTo>
                <a:lnTo>
                  <a:pt x="7197211" y="4570229"/>
                </a:lnTo>
                <a:lnTo>
                  <a:pt x="0" y="4570229"/>
                </a:lnTo>
                <a:lnTo>
                  <a:pt x="0" y="0"/>
                </a:lnTo>
                <a:close/>
              </a:path>
            </a:pathLst>
          </a:custGeom>
          <a:blipFill>
            <a:blip r:embed="rId18"/>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a:off x="16110144" y="3700194"/>
            <a:ext cx="3025431" cy="3509892"/>
          </a:xfrm>
          <a:custGeom>
            <a:avLst/>
            <a:gdLst/>
            <a:ahLst/>
            <a:cxnLst/>
            <a:rect l="l" t="t" r="r" b="b"/>
            <a:pathLst>
              <a:path w="3025431" h="3509892">
                <a:moveTo>
                  <a:pt x="0" y="0"/>
                </a:moveTo>
                <a:lnTo>
                  <a:pt x="3025430" y="0"/>
                </a:lnTo>
                <a:lnTo>
                  <a:pt x="3025430" y="3509892"/>
                </a:lnTo>
                <a:lnTo>
                  <a:pt x="0" y="3509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05924" y="9238776"/>
            <a:ext cx="3246734" cy="1888836"/>
          </a:xfrm>
          <a:custGeom>
            <a:avLst/>
            <a:gdLst/>
            <a:ahLst/>
            <a:cxnLst/>
            <a:rect l="l" t="t" r="r" b="b"/>
            <a:pathLst>
              <a:path w="3246734" h="1888836">
                <a:moveTo>
                  <a:pt x="0" y="0"/>
                </a:moveTo>
                <a:lnTo>
                  <a:pt x="3246734" y="0"/>
                </a:lnTo>
                <a:lnTo>
                  <a:pt x="3246734" y="1888836"/>
                </a:lnTo>
                <a:lnTo>
                  <a:pt x="0" y="1888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0" y="52048"/>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7"/>
            <a:stretch>
              <a:fillRect/>
            </a:stretch>
          </a:blipFill>
        </p:spPr>
      </p:sp>
      <p:sp>
        <p:nvSpPr>
          <p:cNvPr id="5" name="Freeform 5"/>
          <p:cNvSpPr/>
          <p:nvPr/>
        </p:nvSpPr>
        <p:spPr>
          <a:xfrm flipH="1">
            <a:off x="15407398" y="-24"/>
            <a:ext cx="2908300" cy="3247854"/>
          </a:xfrm>
          <a:custGeom>
            <a:avLst/>
            <a:gdLst/>
            <a:ahLst/>
            <a:cxnLst/>
            <a:rect l="l" t="t" r="r" b="b"/>
            <a:pathLst>
              <a:path w="2908300" h="3247854">
                <a:moveTo>
                  <a:pt x="2908300" y="0"/>
                </a:moveTo>
                <a:lnTo>
                  <a:pt x="0" y="0"/>
                </a:lnTo>
                <a:lnTo>
                  <a:pt x="0" y="3247854"/>
                </a:lnTo>
                <a:lnTo>
                  <a:pt x="2908300" y="3247854"/>
                </a:lnTo>
                <a:lnTo>
                  <a:pt x="2908300" y="0"/>
                </a:lnTo>
                <a:close/>
              </a:path>
            </a:pathLst>
          </a:custGeom>
          <a:blipFill>
            <a:blip r:embed="rId8"/>
            <a:stretch>
              <a:fillRect/>
            </a:stretch>
          </a:blipFill>
        </p:spPr>
      </p:sp>
      <p:sp>
        <p:nvSpPr>
          <p:cNvPr id="6" name="Freeform 6"/>
          <p:cNvSpPr/>
          <p:nvPr/>
        </p:nvSpPr>
        <p:spPr>
          <a:xfrm rot="-5400000">
            <a:off x="-470092" y="494552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9"/>
            <a:stretch>
              <a:fillRect/>
            </a:stretch>
          </a:blipFill>
        </p:spPr>
      </p:sp>
      <p:sp>
        <p:nvSpPr>
          <p:cNvPr id="7" name="Freeform 7"/>
          <p:cNvSpPr/>
          <p:nvPr/>
        </p:nvSpPr>
        <p:spPr>
          <a:xfrm rot="-5400000">
            <a:off x="16507558" y="847832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9"/>
            <a:stretch>
              <a:fillRect/>
            </a:stretch>
          </a:blipFill>
        </p:spPr>
      </p:sp>
      <p:sp>
        <p:nvSpPr>
          <p:cNvPr id="8" name="Freeform 8"/>
          <p:cNvSpPr/>
          <p:nvPr/>
        </p:nvSpPr>
        <p:spPr>
          <a:xfrm>
            <a:off x="35896" y="148224"/>
            <a:ext cx="18135532" cy="9808494"/>
          </a:xfrm>
          <a:custGeom>
            <a:avLst/>
            <a:gdLst/>
            <a:ahLst/>
            <a:cxnLst/>
            <a:rect l="l" t="t" r="r" b="b"/>
            <a:pathLst>
              <a:path w="18135532" h="9808494">
                <a:moveTo>
                  <a:pt x="0" y="0"/>
                </a:moveTo>
                <a:lnTo>
                  <a:pt x="18135532" y="0"/>
                </a:lnTo>
                <a:lnTo>
                  <a:pt x="18135532" y="9808494"/>
                </a:lnTo>
                <a:lnTo>
                  <a:pt x="0" y="98084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AutoShape 9"/>
          <p:cNvSpPr/>
          <p:nvPr/>
        </p:nvSpPr>
        <p:spPr>
          <a:xfrm rot="50001">
            <a:off x="4644561" y="4163925"/>
            <a:ext cx="2619577" cy="0"/>
          </a:xfrm>
          <a:prstGeom prst="line">
            <a:avLst/>
          </a:prstGeom>
          <a:ln w="19050" cap="rnd">
            <a:solidFill>
              <a:srgbClr val="FFFFFF"/>
            </a:solidFill>
            <a:prstDash val="solid"/>
            <a:headEnd type="none" w="sm" len="sm"/>
            <a:tailEnd type="none" w="sm" len="sm"/>
          </a:ln>
        </p:spPr>
      </p:sp>
      <p:sp>
        <p:nvSpPr>
          <p:cNvPr id="10" name="AutoShape 10"/>
          <p:cNvSpPr/>
          <p:nvPr/>
        </p:nvSpPr>
        <p:spPr>
          <a:xfrm rot="58715">
            <a:off x="5033473" y="6449903"/>
            <a:ext cx="2230825" cy="0"/>
          </a:xfrm>
          <a:prstGeom prst="line">
            <a:avLst/>
          </a:prstGeom>
          <a:ln w="19050" cap="rnd">
            <a:solidFill>
              <a:srgbClr val="FFFFFF"/>
            </a:solidFill>
            <a:prstDash val="solid"/>
            <a:headEnd type="none" w="sm" len="sm"/>
            <a:tailEnd type="none" w="sm" len="sm"/>
          </a:ln>
        </p:spPr>
      </p:sp>
      <p:sp>
        <p:nvSpPr>
          <p:cNvPr id="11" name="AutoShape 11"/>
          <p:cNvSpPr/>
          <p:nvPr/>
        </p:nvSpPr>
        <p:spPr>
          <a:xfrm rot="46696">
            <a:off x="4458871" y="8735925"/>
            <a:ext cx="2804959" cy="0"/>
          </a:xfrm>
          <a:prstGeom prst="line">
            <a:avLst/>
          </a:prstGeom>
          <a:ln w="19050" cap="rnd">
            <a:solidFill>
              <a:srgbClr val="FFFFFF"/>
            </a:solidFill>
            <a:prstDash val="solid"/>
            <a:headEnd type="none" w="sm" len="sm"/>
            <a:tailEnd type="none" w="sm" len="sm"/>
          </a:ln>
        </p:spPr>
      </p:sp>
      <p:sp>
        <p:nvSpPr>
          <p:cNvPr id="12" name="Freeform 12"/>
          <p:cNvSpPr/>
          <p:nvPr/>
        </p:nvSpPr>
        <p:spPr>
          <a:xfrm>
            <a:off x="14228216" y="81690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9834404" y="84741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3019606" y="52048"/>
            <a:ext cx="11694693" cy="10131146"/>
          </a:xfrm>
          <a:custGeom>
            <a:avLst/>
            <a:gdLst/>
            <a:ahLst/>
            <a:cxnLst/>
            <a:rect l="l" t="t" r="r" b="b"/>
            <a:pathLst>
              <a:path w="11694693" h="10131146">
                <a:moveTo>
                  <a:pt x="0" y="0"/>
                </a:moveTo>
                <a:lnTo>
                  <a:pt x="11694693" y="0"/>
                </a:lnTo>
                <a:lnTo>
                  <a:pt x="11694693" y="10131146"/>
                </a:lnTo>
                <a:lnTo>
                  <a:pt x="0" y="10131146"/>
                </a:lnTo>
                <a:lnTo>
                  <a:pt x="0" y="0"/>
                </a:lnTo>
                <a:close/>
              </a:path>
            </a:pathLst>
          </a:custGeom>
          <a:blipFill>
            <a:blip r:embed="rId16"/>
            <a:stretch>
              <a:fillRect/>
            </a:stretch>
          </a:blipFill>
        </p:spPr>
      </p:sp>
      <p:sp>
        <p:nvSpPr>
          <p:cNvPr id="15" name="Freeform 15"/>
          <p:cNvSpPr/>
          <p:nvPr/>
        </p:nvSpPr>
        <p:spPr>
          <a:xfrm>
            <a:off x="12226868" y="8342909"/>
            <a:ext cx="2726472" cy="2624229"/>
          </a:xfrm>
          <a:custGeom>
            <a:avLst/>
            <a:gdLst/>
            <a:ahLst/>
            <a:cxnLst/>
            <a:rect l="l" t="t" r="r" b="b"/>
            <a:pathLst>
              <a:path w="2726472" h="2624229">
                <a:moveTo>
                  <a:pt x="0" y="0"/>
                </a:moveTo>
                <a:lnTo>
                  <a:pt x="2726472" y="0"/>
                </a:lnTo>
                <a:lnTo>
                  <a:pt x="2726472" y="2624229"/>
                </a:lnTo>
                <a:lnTo>
                  <a:pt x="0" y="2624229"/>
                </a:lnTo>
                <a:lnTo>
                  <a:pt x="0" y="0"/>
                </a:lnTo>
                <a:close/>
              </a:path>
            </a:pathLst>
          </a:custGeom>
          <a:blipFill>
            <a:blip r:embed="rId17"/>
            <a:stretch>
              <a:fillRect/>
            </a:stretch>
          </a:blipFill>
        </p:spPr>
      </p:sp>
      <p:sp>
        <p:nvSpPr>
          <p:cNvPr id="16" name="Freeform 16"/>
          <p:cNvSpPr/>
          <p:nvPr/>
        </p:nvSpPr>
        <p:spPr>
          <a:xfrm>
            <a:off x="3753558" y="7738320"/>
            <a:ext cx="2560156" cy="2790360"/>
          </a:xfrm>
          <a:custGeom>
            <a:avLst/>
            <a:gdLst/>
            <a:ahLst/>
            <a:cxnLst/>
            <a:rect l="l" t="t" r="r" b="b"/>
            <a:pathLst>
              <a:path w="2560156" h="2790360">
                <a:moveTo>
                  <a:pt x="0" y="0"/>
                </a:moveTo>
                <a:lnTo>
                  <a:pt x="2560156" y="0"/>
                </a:lnTo>
                <a:lnTo>
                  <a:pt x="2560156" y="2790360"/>
                </a:lnTo>
                <a:lnTo>
                  <a:pt x="0" y="2790360"/>
                </a:lnTo>
                <a:lnTo>
                  <a:pt x="0" y="0"/>
                </a:lnTo>
                <a:close/>
              </a:path>
            </a:pathLst>
          </a:custGeom>
          <a:blipFill>
            <a:blip r:embed="rId18"/>
            <a:stretch>
              <a:fillRect/>
            </a:stretch>
          </a:blipFill>
        </p:spPr>
      </p:sp>
      <p:sp>
        <p:nvSpPr>
          <p:cNvPr id="17" name="Freeform 17"/>
          <p:cNvSpPr/>
          <p:nvPr/>
        </p:nvSpPr>
        <p:spPr>
          <a:xfrm>
            <a:off x="15083903" y="1623903"/>
            <a:ext cx="2052481" cy="1895418"/>
          </a:xfrm>
          <a:custGeom>
            <a:avLst/>
            <a:gdLst/>
            <a:ahLst/>
            <a:cxnLst/>
            <a:rect l="l" t="t" r="r" b="b"/>
            <a:pathLst>
              <a:path w="2052481" h="1895418">
                <a:moveTo>
                  <a:pt x="0" y="0"/>
                </a:moveTo>
                <a:lnTo>
                  <a:pt x="2052481" y="0"/>
                </a:lnTo>
                <a:lnTo>
                  <a:pt x="2052481" y="1895418"/>
                </a:lnTo>
                <a:lnTo>
                  <a:pt x="0" y="1895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8" name="Freeform 18"/>
          <p:cNvSpPr/>
          <p:nvPr/>
        </p:nvSpPr>
        <p:spPr>
          <a:xfrm>
            <a:off x="284111" y="6578772"/>
            <a:ext cx="2052481" cy="1895418"/>
          </a:xfrm>
          <a:custGeom>
            <a:avLst/>
            <a:gdLst/>
            <a:ahLst/>
            <a:cxnLst/>
            <a:rect l="l" t="t" r="r" b="b"/>
            <a:pathLst>
              <a:path w="2052481" h="1895418">
                <a:moveTo>
                  <a:pt x="0" y="0"/>
                </a:moveTo>
                <a:lnTo>
                  <a:pt x="2052482" y="0"/>
                </a:lnTo>
                <a:lnTo>
                  <a:pt x="2052482" y="1895418"/>
                </a:lnTo>
                <a:lnTo>
                  <a:pt x="0" y="18954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Freeform 19"/>
          <p:cNvSpPr/>
          <p:nvPr/>
        </p:nvSpPr>
        <p:spPr>
          <a:xfrm>
            <a:off x="1081878" y="2450394"/>
            <a:ext cx="2083436" cy="2137854"/>
          </a:xfrm>
          <a:custGeom>
            <a:avLst/>
            <a:gdLst/>
            <a:ahLst/>
            <a:cxnLst/>
            <a:rect l="l" t="t" r="r" b="b"/>
            <a:pathLst>
              <a:path w="2083436" h="2137854">
                <a:moveTo>
                  <a:pt x="0" y="0"/>
                </a:moveTo>
                <a:lnTo>
                  <a:pt x="2083436" y="0"/>
                </a:lnTo>
                <a:lnTo>
                  <a:pt x="2083436" y="2137854"/>
                </a:lnTo>
                <a:lnTo>
                  <a:pt x="0" y="213785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0" name="Freeform 20"/>
          <p:cNvSpPr/>
          <p:nvPr/>
        </p:nvSpPr>
        <p:spPr>
          <a:xfrm>
            <a:off x="10246752" y="1314679"/>
            <a:ext cx="1230223" cy="1256933"/>
          </a:xfrm>
          <a:custGeom>
            <a:avLst/>
            <a:gdLst/>
            <a:ahLst/>
            <a:cxnLst/>
            <a:rect l="l" t="t" r="r" b="b"/>
            <a:pathLst>
              <a:path w="1230223" h="1256933">
                <a:moveTo>
                  <a:pt x="0" y="0"/>
                </a:moveTo>
                <a:lnTo>
                  <a:pt x="1230223" y="0"/>
                </a:lnTo>
                <a:lnTo>
                  <a:pt x="1230223" y="1256933"/>
                </a:lnTo>
                <a:lnTo>
                  <a:pt x="0" y="1256933"/>
                </a:lnTo>
                <a:lnTo>
                  <a:pt x="0" y="0"/>
                </a:lnTo>
                <a:close/>
              </a:path>
            </a:pathLst>
          </a:custGeom>
          <a:blipFill>
            <a:blip r:embed="rId23"/>
            <a:stretch>
              <a:fillRect/>
            </a:stretch>
          </a:blipFill>
        </p:spPr>
      </p:sp>
      <p:sp>
        <p:nvSpPr>
          <p:cNvPr id="21" name="Freeform 21"/>
          <p:cNvSpPr/>
          <p:nvPr/>
        </p:nvSpPr>
        <p:spPr>
          <a:xfrm>
            <a:off x="6883391" y="8342909"/>
            <a:ext cx="1983562" cy="2033508"/>
          </a:xfrm>
          <a:custGeom>
            <a:avLst/>
            <a:gdLst/>
            <a:ahLst/>
            <a:cxnLst/>
            <a:rect l="l" t="t" r="r" b="b"/>
            <a:pathLst>
              <a:path w="1983562" h="2033508">
                <a:moveTo>
                  <a:pt x="0" y="0"/>
                </a:moveTo>
                <a:lnTo>
                  <a:pt x="1983562" y="0"/>
                </a:lnTo>
                <a:lnTo>
                  <a:pt x="1983562" y="2033509"/>
                </a:lnTo>
                <a:lnTo>
                  <a:pt x="0" y="203350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2" name="Freeform 22"/>
          <p:cNvSpPr/>
          <p:nvPr/>
        </p:nvSpPr>
        <p:spPr>
          <a:xfrm>
            <a:off x="9438453" y="8121542"/>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1541947" y="1028700"/>
            <a:ext cx="3246734" cy="1888836"/>
          </a:xfrm>
          <a:custGeom>
            <a:avLst/>
            <a:gdLst/>
            <a:ahLst/>
            <a:cxnLst/>
            <a:rect l="l" t="t" r="r" b="b"/>
            <a:pathLst>
              <a:path w="3246734" h="1888836">
                <a:moveTo>
                  <a:pt x="0" y="0"/>
                </a:moveTo>
                <a:lnTo>
                  <a:pt x="3246734" y="0"/>
                </a:lnTo>
                <a:lnTo>
                  <a:pt x="3246734" y="1888836"/>
                </a:lnTo>
                <a:lnTo>
                  <a:pt x="0" y="1888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1099126" y="3215636"/>
            <a:ext cx="3565891" cy="2362403"/>
          </a:xfrm>
          <a:custGeom>
            <a:avLst/>
            <a:gdLst/>
            <a:ahLst/>
            <a:cxnLst/>
            <a:rect l="l" t="t" r="r" b="b"/>
            <a:pathLst>
              <a:path w="3565891" h="2362403">
                <a:moveTo>
                  <a:pt x="0" y="0"/>
                </a:moveTo>
                <a:lnTo>
                  <a:pt x="3565891" y="0"/>
                </a:lnTo>
                <a:lnTo>
                  <a:pt x="3565891" y="2362402"/>
                </a:lnTo>
                <a:lnTo>
                  <a:pt x="0" y="2362402"/>
                </a:lnTo>
                <a:lnTo>
                  <a:pt x="0" y="0"/>
                </a:lnTo>
                <a:close/>
              </a:path>
            </a:pathLst>
          </a:custGeom>
          <a:blipFill>
            <a:blip r:embed="rId26"/>
            <a:stretch>
              <a:fillRect/>
            </a:stretch>
          </a:blipFill>
        </p:spPr>
      </p:sp>
      <p:sp>
        <p:nvSpPr>
          <p:cNvPr id="25" name="Freeform 25"/>
          <p:cNvSpPr/>
          <p:nvPr/>
        </p:nvSpPr>
        <p:spPr>
          <a:xfrm>
            <a:off x="11566227" y="5861424"/>
            <a:ext cx="2360277" cy="1976732"/>
          </a:xfrm>
          <a:custGeom>
            <a:avLst/>
            <a:gdLst/>
            <a:ahLst/>
            <a:cxnLst/>
            <a:rect l="l" t="t" r="r" b="b"/>
            <a:pathLst>
              <a:path w="2360277" h="1976732">
                <a:moveTo>
                  <a:pt x="0" y="0"/>
                </a:moveTo>
                <a:lnTo>
                  <a:pt x="2360277" y="0"/>
                </a:lnTo>
                <a:lnTo>
                  <a:pt x="2360277" y="1976732"/>
                </a:lnTo>
                <a:lnTo>
                  <a:pt x="0" y="1976732"/>
                </a:lnTo>
                <a:lnTo>
                  <a:pt x="0" y="0"/>
                </a:lnTo>
                <a:close/>
              </a:path>
            </a:pathLst>
          </a:custGeom>
          <a:blipFill>
            <a:blip r:embed="rId2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rot="-5400000" flipH="1">
            <a:off x="15933772" y="-762500"/>
            <a:ext cx="1465812" cy="2990850"/>
          </a:xfrm>
          <a:custGeom>
            <a:avLst/>
            <a:gdLst/>
            <a:ahLst/>
            <a:cxnLst/>
            <a:rect l="l" t="t" r="r" b="b"/>
            <a:pathLst>
              <a:path w="1465812" h="2990850">
                <a:moveTo>
                  <a:pt x="1465812" y="0"/>
                </a:moveTo>
                <a:lnTo>
                  <a:pt x="0" y="0"/>
                </a:lnTo>
                <a:lnTo>
                  <a:pt x="0" y="2990850"/>
                </a:lnTo>
                <a:lnTo>
                  <a:pt x="1465812" y="2990850"/>
                </a:lnTo>
                <a:lnTo>
                  <a:pt x="1465812" y="0"/>
                </a:lnTo>
                <a:close/>
              </a:path>
            </a:pathLst>
          </a:custGeom>
          <a:blipFill>
            <a:blip r:embed="rId3"/>
            <a:stretch>
              <a:fillRect/>
            </a:stretch>
          </a:blipFill>
        </p:spPr>
      </p:sp>
      <p:sp>
        <p:nvSpPr>
          <p:cNvPr id="3" name="Freeform 3"/>
          <p:cNvSpPr/>
          <p:nvPr/>
        </p:nvSpPr>
        <p:spPr>
          <a:xfrm rot="-5400000">
            <a:off x="-412942" y="4488326"/>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4"/>
            <a:stretch>
              <a:fillRect/>
            </a:stretch>
          </a:blipFill>
        </p:spPr>
      </p:sp>
      <p:sp>
        <p:nvSpPr>
          <p:cNvPr id="4" name="Freeform 4"/>
          <p:cNvSpPr/>
          <p:nvPr/>
        </p:nvSpPr>
        <p:spPr>
          <a:xfrm>
            <a:off x="-903434" y="90444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51700" y="394750"/>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355984" y="2504046"/>
            <a:ext cx="2903548" cy="3166698"/>
          </a:xfrm>
          <a:custGeom>
            <a:avLst/>
            <a:gdLst/>
            <a:ahLst/>
            <a:cxnLst/>
            <a:rect l="l" t="t" r="r" b="b"/>
            <a:pathLst>
              <a:path w="2903548" h="3166698">
                <a:moveTo>
                  <a:pt x="0" y="0"/>
                </a:moveTo>
                <a:lnTo>
                  <a:pt x="2903548" y="0"/>
                </a:lnTo>
                <a:lnTo>
                  <a:pt x="2903548" y="3166698"/>
                </a:lnTo>
                <a:lnTo>
                  <a:pt x="0" y="31666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287018" y="18"/>
            <a:ext cx="9740894" cy="981595"/>
          </a:xfrm>
          <a:custGeom>
            <a:avLst/>
            <a:gdLst/>
            <a:ahLst/>
            <a:cxnLst/>
            <a:rect l="l" t="t" r="r" b="b"/>
            <a:pathLst>
              <a:path w="9740894" h="981595">
                <a:moveTo>
                  <a:pt x="0" y="0"/>
                </a:moveTo>
                <a:lnTo>
                  <a:pt x="9740894" y="0"/>
                </a:lnTo>
                <a:lnTo>
                  <a:pt x="9740894" y="981595"/>
                </a:lnTo>
                <a:lnTo>
                  <a:pt x="0" y="9815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5091399" y="2504046"/>
            <a:ext cx="12167901" cy="7309230"/>
          </a:xfrm>
          <a:prstGeom prst="rect">
            <a:avLst/>
          </a:prstGeom>
        </p:spPr>
        <p:txBody>
          <a:bodyPr lIns="0" tIns="0" rIns="0" bIns="0" rtlCol="0" anchor="t">
            <a:spAutoFit/>
          </a:bodyPr>
          <a:lstStyle/>
          <a:p>
            <a:pPr marL="762457" lvl="1" indent="-381229" algn="l">
              <a:lnSpc>
                <a:spcPts val="3791"/>
              </a:lnSpc>
              <a:buAutoNum type="arabicPeriod"/>
            </a:pPr>
            <a:r>
              <a:rPr lang="en-US" sz="3159">
                <a:solidFill>
                  <a:srgbClr val="37373B"/>
                </a:solidFill>
                <a:latin typeface="Gagalin"/>
                <a:ea typeface="Gagalin"/>
                <a:cs typeface="Gagalin"/>
                <a:sym typeface="Gagalin"/>
              </a:rPr>
              <a:t>11I  </a:t>
            </a:r>
            <a:r>
              <a:rPr lang="en-US" sz="3159">
                <a:solidFill>
                  <a:srgbClr val="7ED957"/>
                </a:solidFill>
                <a:latin typeface="Gagalin"/>
                <a:ea typeface="Gagalin"/>
                <a:cs typeface="Gagalin"/>
                <a:sym typeface="Gagalin"/>
              </a:rPr>
              <a:t>1. INTRODUCTION</a:t>
            </a: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r>
              <a:rPr lang="en-US" sz="3159">
                <a:solidFill>
                  <a:srgbClr val="7ED957"/>
                </a:solidFill>
                <a:latin typeface="Gagalin"/>
                <a:ea typeface="Gagalin"/>
                <a:cs typeface="Gagalin"/>
                <a:sym typeface="Gagalin"/>
              </a:rPr>
              <a:t>     2. SCOPE OF THE PROJECT</a:t>
            </a: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r>
              <a:rPr lang="en-US" sz="3159">
                <a:solidFill>
                  <a:srgbClr val="7ED957"/>
                </a:solidFill>
                <a:latin typeface="Gagalin"/>
                <a:ea typeface="Gagalin"/>
                <a:cs typeface="Gagalin"/>
                <a:sym typeface="Gagalin"/>
              </a:rPr>
              <a:t>     4. GOALS AND KPIs</a:t>
            </a: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r>
              <a:rPr lang="en-US" sz="3159">
                <a:solidFill>
                  <a:srgbClr val="7ED957"/>
                </a:solidFill>
                <a:latin typeface="Gagalin"/>
                <a:ea typeface="Gagalin"/>
                <a:cs typeface="Gagalin"/>
                <a:sym typeface="Gagalin"/>
              </a:rPr>
              <a:t>     5. BASIC PROCEDURE AND UNDERSTANDINGS</a:t>
            </a: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r>
              <a:rPr lang="en-US" sz="3159">
                <a:solidFill>
                  <a:srgbClr val="7ED957"/>
                </a:solidFill>
                <a:latin typeface="Gagalin"/>
                <a:ea typeface="Gagalin"/>
                <a:cs typeface="Gagalin"/>
                <a:sym typeface="Gagalin"/>
              </a:rPr>
              <a:t>       7.RECOMMENDED ANALYSIS</a:t>
            </a:r>
          </a:p>
          <a:p>
            <a:pPr marL="762457" lvl="1" indent="-381229" algn="l">
              <a:lnSpc>
                <a:spcPts val="3791"/>
              </a:lnSpc>
              <a:buAutoNum type="arabicPeriod"/>
            </a:pPr>
            <a:endParaRPr lang="en-US" sz="3159">
              <a:solidFill>
                <a:srgbClr val="7ED957"/>
              </a:solidFill>
              <a:latin typeface="Gagalin"/>
              <a:ea typeface="Gagalin"/>
              <a:cs typeface="Gagalin"/>
              <a:sym typeface="Gagalin"/>
            </a:endParaRPr>
          </a:p>
          <a:p>
            <a:pPr marL="198630" lvl="1" indent="-99315" algn="l">
              <a:lnSpc>
                <a:spcPts val="987"/>
              </a:lnSpc>
              <a:buAutoNum type="arabicPeriod"/>
            </a:pPr>
            <a:endParaRPr lang="en-US" sz="3159">
              <a:solidFill>
                <a:srgbClr val="7ED957"/>
              </a:solidFill>
              <a:latin typeface="Gagalin"/>
              <a:ea typeface="Gagalin"/>
              <a:cs typeface="Gagalin"/>
              <a:sym typeface="Gagalin"/>
            </a:endParaRPr>
          </a:p>
          <a:p>
            <a:pPr marL="762457" lvl="1" indent="-381229" algn="l">
              <a:lnSpc>
                <a:spcPts val="3791"/>
              </a:lnSpc>
              <a:buAutoNum type="arabicPeriod"/>
            </a:pPr>
            <a:r>
              <a:rPr lang="en-US" sz="3159">
                <a:solidFill>
                  <a:srgbClr val="7ED957"/>
                </a:solidFill>
                <a:latin typeface="Gagalin"/>
                <a:ea typeface="Gagalin"/>
                <a:cs typeface="Gagalin"/>
                <a:sym typeface="Gagalin"/>
              </a:rPr>
              <a:t>      8.CONCLUSION</a:t>
            </a:r>
          </a:p>
          <a:p>
            <a:pPr marL="762457" lvl="1" indent="-381229" algn="l">
              <a:lnSpc>
                <a:spcPts val="3791"/>
              </a:lnSpc>
              <a:buAutoNum type="arabicPeriod"/>
            </a:pPr>
            <a:r>
              <a:rPr lang="en-US" sz="3159">
                <a:solidFill>
                  <a:srgbClr val="37373B"/>
                </a:solidFill>
                <a:latin typeface="Gagalin"/>
                <a:ea typeface="Gagalin"/>
                <a:cs typeface="Gagalin"/>
                <a:sym typeface="Gagalin"/>
              </a:rPr>
              <a:t>   2</a:t>
            </a:r>
          </a:p>
          <a:p>
            <a:pPr marL="762457" lvl="1" indent="-381229" algn="l">
              <a:lnSpc>
                <a:spcPts val="3791"/>
              </a:lnSpc>
              <a:buAutoNum type="arabicPeriod"/>
            </a:pPr>
            <a:endParaRPr lang="en-US" sz="3159">
              <a:solidFill>
                <a:srgbClr val="37373B"/>
              </a:solidFill>
              <a:latin typeface="Gagalin"/>
              <a:ea typeface="Gagalin"/>
              <a:cs typeface="Gagalin"/>
              <a:sym typeface="Gagalin"/>
            </a:endParaRPr>
          </a:p>
        </p:txBody>
      </p:sp>
      <p:sp>
        <p:nvSpPr>
          <p:cNvPr id="9" name="Freeform 9"/>
          <p:cNvSpPr/>
          <p:nvPr/>
        </p:nvSpPr>
        <p:spPr>
          <a:xfrm>
            <a:off x="2574780" y="1355304"/>
            <a:ext cx="3424475" cy="3296057"/>
          </a:xfrm>
          <a:custGeom>
            <a:avLst/>
            <a:gdLst/>
            <a:ahLst/>
            <a:cxnLst/>
            <a:rect l="l" t="t" r="r" b="b"/>
            <a:pathLst>
              <a:path w="3424475" h="3296057">
                <a:moveTo>
                  <a:pt x="0" y="0"/>
                </a:moveTo>
                <a:lnTo>
                  <a:pt x="3424476" y="0"/>
                </a:lnTo>
                <a:lnTo>
                  <a:pt x="3424476" y="3296057"/>
                </a:lnTo>
                <a:lnTo>
                  <a:pt x="0" y="3296057"/>
                </a:lnTo>
                <a:lnTo>
                  <a:pt x="0" y="0"/>
                </a:lnTo>
                <a:close/>
              </a:path>
            </a:pathLst>
          </a:custGeom>
          <a:blipFill>
            <a:blip r:embed="rId13"/>
            <a:stretch>
              <a:fillRect/>
            </a:stretch>
          </a:blipFill>
        </p:spPr>
      </p:sp>
      <p:sp>
        <p:nvSpPr>
          <p:cNvPr id="10" name="Freeform 10"/>
          <p:cNvSpPr/>
          <p:nvPr/>
        </p:nvSpPr>
        <p:spPr>
          <a:xfrm>
            <a:off x="14205923" y="7079757"/>
            <a:ext cx="4921510" cy="3578031"/>
          </a:xfrm>
          <a:custGeom>
            <a:avLst/>
            <a:gdLst/>
            <a:ahLst/>
            <a:cxnLst/>
            <a:rect l="l" t="t" r="r" b="b"/>
            <a:pathLst>
              <a:path w="4921510" h="3578031">
                <a:moveTo>
                  <a:pt x="0" y="0"/>
                </a:moveTo>
                <a:lnTo>
                  <a:pt x="4921510" y="0"/>
                </a:lnTo>
                <a:lnTo>
                  <a:pt x="4921510" y="3578031"/>
                </a:lnTo>
                <a:lnTo>
                  <a:pt x="0" y="3578031"/>
                </a:lnTo>
                <a:lnTo>
                  <a:pt x="0" y="0"/>
                </a:lnTo>
                <a:close/>
              </a:path>
            </a:pathLst>
          </a:custGeom>
          <a:blipFill>
            <a:blip r:embed="rId14"/>
            <a:stretch>
              <a:fillRect l="-9738"/>
            </a:stretch>
          </a:blipFill>
        </p:spPr>
      </p:sp>
      <p:sp>
        <p:nvSpPr>
          <p:cNvPr id="11" name="Freeform 11"/>
          <p:cNvSpPr/>
          <p:nvPr/>
        </p:nvSpPr>
        <p:spPr>
          <a:xfrm>
            <a:off x="3685872" y="5496620"/>
            <a:ext cx="2519168" cy="2424699"/>
          </a:xfrm>
          <a:custGeom>
            <a:avLst/>
            <a:gdLst/>
            <a:ahLst/>
            <a:cxnLst/>
            <a:rect l="l" t="t" r="r" b="b"/>
            <a:pathLst>
              <a:path w="2519168" h="2424699">
                <a:moveTo>
                  <a:pt x="0" y="0"/>
                </a:moveTo>
                <a:lnTo>
                  <a:pt x="2519168" y="0"/>
                </a:lnTo>
                <a:lnTo>
                  <a:pt x="2519168" y="2424698"/>
                </a:lnTo>
                <a:lnTo>
                  <a:pt x="0" y="2424698"/>
                </a:lnTo>
                <a:lnTo>
                  <a:pt x="0" y="0"/>
                </a:lnTo>
                <a:close/>
              </a:path>
            </a:pathLst>
          </a:custGeom>
          <a:blipFill>
            <a:blip r:embed="rId15"/>
            <a:stretch>
              <a:fillRect/>
            </a:stretch>
          </a:blipFill>
        </p:spPr>
      </p:sp>
      <p:sp>
        <p:nvSpPr>
          <p:cNvPr id="12" name="TextBox 12"/>
          <p:cNvSpPr txBox="1"/>
          <p:nvPr/>
        </p:nvSpPr>
        <p:spPr>
          <a:xfrm>
            <a:off x="651700" y="769517"/>
            <a:ext cx="15252150" cy="1162050"/>
          </a:xfrm>
          <a:prstGeom prst="rect">
            <a:avLst/>
          </a:prstGeom>
        </p:spPr>
        <p:txBody>
          <a:bodyPr lIns="0" tIns="0" rIns="0" bIns="0" rtlCol="0" anchor="t">
            <a:spAutoFit/>
          </a:bodyPr>
          <a:lstStyle/>
          <a:p>
            <a:pPr algn="ctr">
              <a:lnSpc>
                <a:spcPts val="9119"/>
              </a:lnSpc>
            </a:pPr>
            <a:r>
              <a:rPr lang="en-US" sz="7599">
                <a:solidFill>
                  <a:srgbClr val="EC7433"/>
                </a:solidFill>
                <a:latin typeface="Pattaya"/>
                <a:ea typeface="Pattaya"/>
                <a:cs typeface="Pattaya"/>
                <a:sym typeface="Pattaya"/>
              </a:rPr>
              <a:t>CONTENT</a:t>
            </a:r>
          </a:p>
        </p:txBody>
      </p:sp>
      <p:sp>
        <p:nvSpPr>
          <p:cNvPr id="13" name="Freeform 13"/>
          <p:cNvSpPr/>
          <p:nvPr/>
        </p:nvSpPr>
        <p:spPr>
          <a:xfrm>
            <a:off x="11508744" y="1028700"/>
            <a:ext cx="2519168" cy="2424699"/>
          </a:xfrm>
          <a:custGeom>
            <a:avLst/>
            <a:gdLst/>
            <a:ahLst/>
            <a:cxnLst/>
            <a:rect l="l" t="t" r="r" b="b"/>
            <a:pathLst>
              <a:path w="2519168" h="2424699">
                <a:moveTo>
                  <a:pt x="0" y="0"/>
                </a:moveTo>
                <a:lnTo>
                  <a:pt x="2519168" y="0"/>
                </a:lnTo>
                <a:lnTo>
                  <a:pt x="2519168" y="2424699"/>
                </a:lnTo>
                <a:lnTo>
                  <a:pt x="0" y="2424699"/>
                </a:lnTo>
                <a:lnTo>
                  <a:pt x="0" y="0"/>
                </a:lnTo>
                <a:close/>
              </a:path>
            </a:pathLst>
          </a:custGeom>
          <a:blipFill>
            <a:blip r:embed="rId15"/>
            <a:stretch>
              <a:fillRect/>
            </a:stretch>
          </a:blipFill>
        </p:spPr>
      </p:sp>
      <p:sp>
        <p:nvSpPr>
          <p:cNvPr id="14" name="Freeform 14"/>
          <p:cNvSpPr/>
          <p:nvPr/>
        </p:nvSpPr>
        <p:spPr>
          <a:xfrm>
            <a:off x="13022929" y="3631013"/>
            <a:ext cx="2441594" cy="2410520"/>
          </a:xfrm>
          <a:custGeom>
            <a:avLst/>
            <a:gdLst/>
            <a:ahLst/>
            <a:cxnLst/>
            <a:rect l="l" t="t" r="r" b="b"/>
            <a:pathLst>
              <a:path w="2441594" h="2410520">
                <a:moveTo>
                  <a:pt x="0" y="0"/>
                </a:moveTo>
                <a:lnTo>
                  <a:pt x="2441594" y="0"/>
                </a:lnTo>
                <a:lnTo>
                  <a:pt x="2441594" y="2410519"/>
                </a:lnTo>
                <a:lnTo>
                  <a:pt x="0" y="241051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1294703" y="7079757"/>
            <a:ext cx="2560156" cy="2790360"/>
          </a:xfrm>
          <a:custGeom>
            <a:avLst/>
            <a:gdLst/>
            <a:ahLst/>
            <a:cxnLst/>
            <a:rect l="l" t="t" r="r" b="b"/>
            <a:pathLst>
              <a:path w="2560156" h="2790360">
                <a:moveTo>
                  <a:pt x="0" y="0"/>
                </a:moveTo>
                <a:lnTo>
                  <a:pt x="2560155" y="0"/>
                </a:lnTo>
                <a:lnTo>
                  <a:pt x="2560155" y="2790361"/>
                </a:lnTo>
                <a:lnTo>
                  <a:pt x="0" y="2790361"/>
                </a:lnTo>
                <a:lnTo>
                  <a:pt x="0" y="0"/>
                </a:lnTo>
                <a:close/>
              </a:path>
            </a:pathLst>
          </a:custGeom>
          <a:blipFill>
            <a:blip r:embed="rId18"/>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296" y="-4176"/>
            <a:ext cx="18157708" cy="9808494"/>
          </a:xfrm>
          <a:custGeom>
            <a:avLst/>
            <a:gdLst/>
            <a:ahLst/>
            <a:cxnLst/>
            <a:rect l="l" t="t" r="r" b="b"/>
            <a:pathLst>
              <a:path w="18157708" h="9808494">
                <a:moveTo>
                  <a:pt x="0" y="0"/>
                </a:moveTo>
                <a:lnTo>
                  <a:pt x="18157708" y="0"/>
                </a:lnTo>
                <a:lnTo>
                  <a:pt x="18157708" y="9808494"/>
                </a:lnTo>
                <a:lnTo>
                  <a:pt x="0" y="9808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516212" y="5121518"/>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720250" y="-5938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6889754" y="78665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17068800" y="9198852"/>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11"/>
            <a:stretch>
              <a:fillRect/>
            </a:stretch>
          </a:blipFill>
        </p:spPr>
      </p:sp>
      <p:sp>
        <p:nvSpPr>
          <p:cNvPr id="7" name="Freeform 7"/>
          <p:cNvSpPr/>
          <p:nvPr/>
        </p:nvSpPr>
        <p:spPr>
          <a:xfrm>
            <a:off x="304800" y="52048"/>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12"/>
            <a:stretch>
              <a:fillRect/>
            </a:stretch>
          </a:blipFill>
        </p:spPr>
      </p:sp>
      <p:sp>
        <p:nvSpPr>
          <p:cNvPr id="8" name="Freeform 8"/>
          <p:cNvSpPr/>
          <p:nvPr/>
        </p:nvSpPr>
        <p:spPr>
          <a:xfrm rot="-5400000">
            <a:off x="-165292" y="80659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13"/>
            <a:stretch>
              <a:fillRect/>
            </a:stretch>
          </a:blipFill>
        </p:spPr>
      </p:sp>
      <p:sp>
        <p:nvSpPr>
          <p:cNvPr id="9" name="Freeform 9"/>
          <p:cNvSpPr/>
          <p:nvPr/>
        </p:nvSpPr>
        <p:spPr>
          <a:xfrm>
            <a:off x="15831808" y="520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13"/>
            <a:stretch>
              <a:fillRect/>
            </a:stretch>
          </a:blipFill>
        </p:spPr>
      </p:sp>
      <p:sp>
        <p:nvSpPr>
          <p:cNvPr id="10" name="TextBox 10"/>
          <p:cNvSpPr txBox="1"/>
          <p:nvPr/>
        </p:nvSpPr>
        <p:spPr>
          <a:xfrm>
            <a:off x="3097806" y="5928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Mercury</a:t>
            </a:r>
          </a:p>
        </p:txBody>
      </p:sp>
      <p:sp>
        <p:nvSpPr>
          <p:cNvPr id="11" name="TextBox 11"/>
          <p:cNvSpPr txBox="1"/>
          <p:nvPr/>
        </p:nvSpPr>
        <p:spPr>
          <a:xfrm>
            <a:off x="5993406" y="5924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$10.50</a:t>
            </a:r>
          </a:p>
        </p:txBody>
      </p:sp>
      <p:sp>
        <p:nvSpPr>
          <p:cNvPr id="12" name="AutoShape 12"/>
          <p:cNvSpPr/>
          <p:nvPr/>
        </p:nvSpPr>
        <p:spPr>
          <a:xfrm rot="95114">
            <a:off x="4826380" y="6284275"/>
            <a:ext cx="1377227" cy="0"/>
          </a:xfrm>
          <a:prstGeom prst="line">
            <a:avLst/>
          </a:prstGeom>
          <a:ln w="19050" cap="rnd">
            <a:solidFill>
              <a:srgbClr val="FFFFFF"/>
            </a:solidFill>
            <a:prstDash val="solid"/>
            <a:headEnd type="none" w="sm" len="sm"/>
            <a:tailEnd type="none" w="sm" len="sm"/>
          </a:ln>
        </p:spPr>
      </p:sp>
      <p:sp>
        <p:nvSpPr>
          <p:cNvPr id="13" name="TextBox 13"/>
          <p:cNvSpPr txBox="1"/>
          <p:nvPr/>
        </p:nvSpPr>
        <p:spPr>
          <a:xfrm>
            <a:off x="3097806" y="6690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Jupiter</a:t>
            </a:r>
          </a:p>
        </p:txBody>
      </p:sp>
      <p:sp>
        <p:nvSpPr>
          <p:cNvPr id="14" name="TextBox 14"/>
          <p:cNvSpPr txBox="1"/>
          <p:nvPr/>
        </p:nvSpPr>
        <p:spPr>
          <a:xfrm>
            <a:off x="434501" y="2802188"/>
            <a:ext cx="12647400" cy="1896310"/>
          </a:xfrm>
          <a:prstGeom prst="rect">
            <a:avLst/>
          </a:prstGeom>
        </p:spPr>
        <p:txBody>
          <a:bodyPr lIns="0" tIns="0" rIns="0" bIns="0" rtlCol="0" anchor="t">
            <a:spAutoFit/>
          </a:bodyPr>
          <a:lstStyle/>
          <a:p>
            <a:pPr algn="r">
              <a:lnSpc>
                <a:spcPts val="14914"/>
              </a:lnSpc>
            </a:pPr>
            <a:r>
              <a:rPr lang="en-US" sz="12428">
                <a:solidFill>
                  <a:srgbClr val="E9451C"/>
                </a:solidFill>
                <a:latin typeface="Gagalin"/>
                <a:ea typeface="Gagalin"/>
                <a:cs typeface="Gagalin"/>
                <a:sym typeface="Gagalin"/>
              </a:rPr>
              <a:t>thANK  yOU!!!             </a:t>
            </a:r>
          </a:p>
        </p:txBody>
      </p:sp>
      <p:sp>
        <p:nvSpPr>
          <p:cNvPr id="15" name="AutoShape 15"/>
          <p:cNvSpPr/>
          <p:nvPr/>
        </p:nvSpPr>
        <p:spPr>
          <a:xfrm rot="63756">
            <a:off x="4149373" y="7046275"/>
            <a:ext cx="2054453" cy="0"/>
          </a:xfrm>
          <a:prstGeom prst="line">
            <a:avLst/>
          </a:prstGeom>
          <a:ln w="19050" cap="rnd">
            <a:solidFill>
              <a:srgbClr val="FFFFFF"/>
            </a:solidFill>
            <a:prstDash val="solid"/>
            <a:headEnd type="none" w="sm" len="sm"/>
            <a:tailEnd type="none" w="sm" len="sm"/>
          </a:ln>
        </p:spPr>
      </p:sp>
      <p:sp>
        <p:nvSpPr>
          <p:cNvPr id="16" name="TextBox 16"/>
          <p:cNvSpPr txBox="1"/>
          <p:nvPr/>
        </p:nvSpPr>
        <p:spPr>
          <a:xfrm>
            <a:off x="3097806" y="7452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Mars</a:t>
            </a:r>
          </a:p>
        </p:txBody>
      </p:sp>
      <p:sp>
        <p:nvSpPr>
          <p:cNvPr id="17" name="TextBox 17"/>
          <p:cNvSpPr txBox="1"/>
          <p:nvPr/>
        </p:nvSpPr>
        <p:spPr>
          <a:xfrm>
            <a:off x="5993406" y="7448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$12.00</a:t>
            </a:r>
          </a:p>
        </p:txBody>
      </p:sp>
      <p:sp>
        <p:nvSpPr>
          <p:cNvPr id="18" name="AutoShape 18"/>
          <p:cNvSpPr/>
          <p:nvPr/>
        </p:nvSpPr>
        <p:spPr>
          <a:xfrm rot="63756">
            <a:off x="4149373" y="7808275"/>
            <a:ext cx="2054453" cy="0"/>
          </a:xfrm>
          <a:prstGeom prst="line">
            <a:avLst/>
          </a:prstGeom>
          <a:ln w="19050" cap="rnd">
            <a:solidFill>
              <a:srgbClr val="FFFFFF"/>
            </a:solidFill>
            <a:prstDash val="solid"/>
            <a:headEnd type="none" w="sm" len="sm"/>
            <a:tailEnd type="none" w="sm" len="sm"/>
          </a:ln>
        </p:spPr>
      </p:sp>
      <p:sp>
        <p:nvSpPr>
          <p:cNvPr id="19" name="TextBox 19"/>
          <p:cNvSpPr txBox="1"/>
          <p:nvPr/>
        </p:nvSpPr>
        <p:spPr>
          <a:xfrm>
            <a:off x="3097806" y="8214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Earth</a:t>
            </a:r>
          </a:p>
        </p:txBody>
      </p:sp>
      <p:sp>
        <p:nvSpPr>
          <p:cNvPr id="20" name="TextBox 20"/>
          <p:cNvSpPr txBox="1"/>
          <p:nvPr/>
        </p:nvSpPr>
        <p:spPr>
          <a:xfrm>
            <a:off x="5993406" y="8210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$10.50</a:t>
            </a:r>
          </a:p>
        </p:txBody>
      </p:sp>
      <p:sp>
        <p:nvSpPr>
          <p:cNvPr id="21" name="AutoShape 21"/>
          <p:cNvSpPr/>
          <p:nvPr/>
        </p:nvSpPr>
        <p:spPr>
          <a:xfrm rot="66112">
            <a:off x="4222317" y="8570275"/>
            <a:ext cx="1981266" cy="0"/>
          </a:xfrm>
          <a:prstGeom prst="line">
            <a:avLst/>
          </a:prstGeom>
          <a:ln w="19050" cap="rnd">
            <a:solidFill>
              <a:srgbClr val="FFFFFF"/>
            </a:solidFill>
            <a:prstDash val="solid"/>
            <a:headEnd type="none" w="sm" len="sm"/>
            <a:tailEnd type="none" w="sm" len="sm"/>
          </a:ln>
        </p:spPr>
      </p:sp>
      <p:sp>
        <p:nvSpPr>
          <p:cNvPr id="22" name="Freeform 22"/>
          <p:cNvSpPr/>
          <p:nvPr/>
        </p:nvSpPr>
        <p:spPr>
          <a:xfrm>
            <a:off x="13328106" y="2499852"/>
            <a:ext cx="3832568" cy="3273108"/>
          </a:xfrm>
          <a:custGeom>
            <a:avLst/>
            <a:gdLst/>
            <a:ahLst/>
            <a:cxnLst/>
            <a:rect l="l" t="t" r="r" b="b"/>
            <a:pathLst>
              <a:path w="6964924" h="2643486">
                <a:moveTo>
                  <a:pt x="0" y="0"/>
                </a:moveTo>
                <a:lnTo>
                  <a:pt x="6964924" y="0"/>
                </a:lnTo>
                <a:lnTo>
                  <a:pt x="6964924" y="2643486"/>
                </a:lnTo>
                <a:lnTo>
                  <a:pt x="0" y="2643486"/>
                </a:lnTo>
                <a:lnTo>
                  <a:pt x="0" y="0"/>
                </a:lnTo>
                <a:close/>
              </a:path>
            </a:pathLst>
          </a:custGeom>
          <a:blipFill>
            <a:blip r:embed="rId14"/>
            <a:stretch>
              <a:fillRect t="-92" r="-38299" b="-21368"/>
            </a:stretch>
          </a:blipFill>
        </p:spPr>
      </p:sp>
      <p:sp>
        <p:nvSpPr>
          <p:cNvPr id="23" name="TextBox 23"/>
          <p:cNvSpPr txBox="1"/>
          <p:nvPr/>
        </p:nvSpPr>
        <p:spPr>
          <a:xfrm>
            <a:off x="10832106" y="5928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Neptune</a:t>
            </a:r>
          </a:p>
        </p:txBody>
      </p:sp>
      <p:sp>
        <p:nvSpPr>
          <p:cNvPr id="24" name="TextBox 24"/>
          <p:cNvSpPr txBox="1"/>
          <p:nvPr/>
        </p:nvSpPr>
        <p:spPr>
          <a:xfrm>
            <a:off x="13727706" y="5924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$11.50</a:t>
            </a:r>
          </a:p>
        </p:txBody>
      </p:sp>
      <p:sp>
        <p:nvSpPr>
          <p:cNvPr id="25" name="AutoShape 25"/>
          <p:cNvSpPr/>
          <p:nvPr/>
        </p:nvSpPr>
        <p:spPr>
          <a:xfrm rot="109852">
            <a:off x="12680954" y="6284275"/>
            <a:ext cx="1192509" cy="0"/>
          </a:xfrm>
          <a:prstGeom prst="line">
            <a:avLst/>
          </a:prstGeom>
          <a:ln w="19050" cap="rnd">
            <a:solidFill>
              <a:srgbClr val="FFFFFF"/>
            </a:solidFill>
            <a:prstDash val="solid"/>
            <a:headEnd type="none" w="sm" len="sm"/>
            <a:tailEnd type="none" w="sm" len="sm"/>
          </a:ln>
        </p:spPr>
      </p:sp>
      <p:sp>
        <p:nvSpPr>
          <p:cNvPr id="26" name="TextBox 26"/>
          <p:cNvSpPr txBox="1"/>
          <p:nvPr/>
        </p:nvSpPr>
        <p:spPr>
          <a:xfrm>
            <a:off x="10832106" y="6690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Saturn</a:t>
            </a:r>
          </a:p>
        </p:txBody>
      </p:sp>
      <p:sp>
        <p:nvSpPr>
          <p:cNvPr id="27" name="TextBox 27"/>
          <p:cNvSpPr txBox="1"/>
          <p:nvPr/>
        </p:nvSpPr>
        <p:spPr>
          <a:xfrm>
            <a:off x="13727706" y="6686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$12.50</a:t>
            </a:r>
          </a:p>
        </p:txBody>
      </p:sp>
      <p:sp>
        <p:nvSpPr>
          <p:cNvPr id="28" name="AutoShape 28"/>
          <p:cNvSpPr/>
          <p:nvPr/>
        </p:nvSpPr>
        <p:spPr>
          <a:xfrm rot="81272">
            <a:off x="12261595" y="7046275"/>
            <a:ext cx="1611750" cy="0"/>
          </a:xfrm>
          <a:prstGeom prst="line">
            <a:avLst/>
          </a:prstGeom>
          <a:ln w="19050" cap="rnd">
            <a:solidFill>
              <a:srgbClr val="FFFFFF"/>
            </a:solidFill>
            <a:prstDash val="solid"/>
            <a:headEnd type="none" w="sm" len="sm"/>
            <a:tailEnd type="none" w="sm" len="sm"/>
          </a:ln>
        </p:spPr>
      </p:sp>
      <p:sp>
        <p:nvSpPr>
          <p:cNvPr id="29" name="TextBox 29"/>
          <p:cNvSpPr txBox="1"/>
          <p:nvPr/>
        </p:nvSpPr>
        <p:spPr>
          <a:xfrm>
            <a:off x="10832106" y="7452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Venus</a:t>
            </a:r>
          </a:p>
        </p:txBody>
      </p:sp>
      <p:sp>
        <p:nvSpPr>
          <p:cNvPr id="30" name="TextBox 30"/>
          <p:cNvSpPr txBox="1"/>
          <p:nvPr/>
        </p:nvSpPr>
        <p:spPr>
          <a:xfrm>
            <a:off x="13727706" y="7448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$13.00</a:t>
            </a:r>
          </a:p>
        </p:txBody>
      </p:sp>
      <p:sp>
        <p:nvSpPr>
          <p:cNvPr id="31" name="AutoShape 31"/>
          <p:cNvSpPr/>
          <p:nvPr/>
        </p:nvSpPr>
        <p:spPr>
          <a:xfrm rot="74709">
            <a:off x="12119693" y="7808275"/>
            <a:ext cx="1753314" cy="0"/>
          </a:xfrm>
          <a:prstGeom prst="line">
            <a:avLst/>
          </a:prstGeom>
          <a:ln w="19050" cap="rnd">
            <a:solidFill>
              <a:srgbClr val="FFFFFF"/>
            </a:solidFill>
            <a:prstDash val="solid"/>
            <a:headEnd type="none" w="sm" len="sm"/>
            <a:tailEnd type="none" w="sm" len="sm"/>
          </a:ln>
        </p:spPr>
      </p:sp>
      <p:sp>
        <p:nvSpPr>
          <p:cNvPr id="32" name="TextBox 32"/>
          <p:cNvSpPr txBox="1"/>
          <p:nvPr/>
        </p:nvSpPr>
        <p:spPr>
          <a:xfrm>
            <a:off x="10832106" y="8214088"/>
            <a:ext cx="1881000" cy="485775"/>
          </a:xfrm>
          <a:prstGeom prst="rect">
            <a:avLst/>
          </a:prstGeom>
        </p:spPr>
        <p:txBody>
          <a:bodyPr lIns="0" tIns="0" rIns="0" bIns="0" rtlCol="0" anchor="t">
            <a:spAutoFit/>
          </a:bodyPr>
          <a:lstStyle/>
          <a:p>
            <a:pPr algn="l">
              <a:lnSpc>
                <a:spcPts val="3840"/>
              </a:lnSpc>
            </a:pPr>
            <a:r>
              <a:rPr lang="en-US" sz="3200">
                <a:solidFill>
                  <a:srgbClr val="FFFFFF"/>
                </a:solidFill>
                <a:latin typeface="Gagalin"/>
                <a:ea typeface="Gagalin"/>
                <a:cs typeface="Gagalin"/>
                <a:sym typeface="Gagalin"/>
              </a:rPr>
              <a:t>Pluto</a:t>
            </a:r>
          </a:p>
        </p:txBody>
      </p:sp>
      <p:sp>
        <p:nvSpPr>
          <p:cNvPr id="33" name="TextBox 33"/>
          <p:cNvSpPr txBox="1"/>
          <p:nvPr/>
        </p:nvSpPr>
        <p:spPr>
          <a:xfrm>
            <a:off x="13727706" y="8210388"/>
            <a:ext cx="1479000" cy="485775"/>
          </a:xfrm>
          <a:prstGeom prst="rect">
            <a:avLst/>
          </a:prstGeom>
        </p:spPr>
        <p:txBody>
          <a:bodyPr lIns="0" tIns="0" rIns="0" bIns="0" rtlCol="0" anchor="t">
            <a:spAutoFit/>
          </a:bodyPr>
          <a:lstStyle/>
          <a:p>
            <a:pPr algn="r">
              <a:lnSpc>
                <a:spcPts val="3840"/>
              </a:lnSpc>
            </a:pPr>
            <a:r>
              <a:rPr lang="en-US" sz="3200">
                <a:solidFill>
                  <a:srgbClr val="FFFFFF"/>
                </a:solidFill>
                <a:latin typeface="Gagalin"/>
                <a:ea typeface="Gagalin"/>
                <a:cs typeface="Gagalin"/>
                <a:sym typeface="Gagalin"/>
              </a:rPr>
              <a:t>$14.50</a:t>
            </a:r>
          </a:p>
        </p:txBody>
      </p:sp>
      <p:sp>
        <p:nvSpPr>
          <p:cNvPr id="34" name="AutoShape 34"/>
          <p:cNvSpPr/>
          <p:nvPr/>
        </p:nvSpPr>
        <p:spPr>
          <a:xfrm rot="56969">
            <a:off x="11573792" y="8570275"/>
            <a:ext cx="2299216" cy="0"/>
          </a:xfrm>
          <a:prstGeom prst="line">
            <a:avLst/>
          </a:prstGeom>
          <a:ln w="19050" cap="rnd">
            <a:solidFill>
              <a:srgbClr val="FFFFFF"/>
            </a:solidFill>
            <a:prstDash val="solid"/>
            <a:headEnd type="none" w="sm" len="sm"/>
            <a:tailEnd type="none" w="sm" len="sm"/>
          </a:ln>
        </p:spPr>
      </p:sp>
      <p:sp>
        <p:nvSpPr>
          <p:cNvPr id="35" name="Freeform 35"/>
          <p:cNvSpPr/>
          <p:nvPr/>
        </p:nvSpPr>
        <p:spPr>
          <a:xfrm>
            <a:off x="3121820" y="5626580"/>
            <a:ext cx="4350586" cy="3643616"/>
          </a:xfrm>
          <a:custGeom>
            <a:avLst/>
            <a:gdLst/>
            <a:ahLst/>
            <a:cxnLst/>
            <a:rect l="l" t="t" r="r" b="b"/>
            <a:pathLst>
              <a:path w="4350586" h="3643616">
                <a:moveTo>
                  <a:pt x="0" y="0"/>
                </a:moveTo>
                <a:lnTo>
                  <a:pt x="4350586" y="0"/>
                </a:lnTo>
                <a:lnTo>
                  <a:pt x="4350586" y="3643616"/>
                </a:lnTo>
                <a:lnTo>
                  <a:pt x="0" y="3643616"/>
                </a:lnTo>
                <a:lnTo>
                  <a:pt x="0" y="0"/>
                </a:lnTo>
                <a:close/>
              </a:path>
            </a:pathLst>
          </a:custGeom>
          <a:blipFill>
            <a:blip r:embed="rId15"/>
            <a:stretch>
              <a:fillRect/>
            </a:stretch>
          </a:blipFill>
        </p:spPr>
      </p:sp>
      <p:sp>
        <p:nvSpPr>
          <p:cNvPr id="36" name="Freeform 36"/>
          <p:cNvSpPr/>
          <p:nvPr/>
        </p:nvSpPr>
        <p:spPr>
          <a:xfrm>
            <a:off x="6758201" y="52052"/>
            <a:ext cx="2561578" cy="2790360"/>
          </a:xfrm>
          <a:custGeom>
            <a:avLst/>
            <a:gdLst/>
            <a:ahLst/>
            <a:cxnLst/>
            <a:rect l="l" t="t" r="r" b="b"/>
            <a:pathLst>
              <a:path w="2561578" h="2790360">
                <a:moveTo>
                  <a:pt x="0" y="0"/>
                </a:moveTo>
                <a:lnTo>
                  <a:pt x="2561578" y="0"/>
                </a:lnTo>
                <a:lnTo>
                  <a:pt x="2561578" y="2790360"/>
                </a:lnTo>
                <a:lnTo>
                  <a:pt x="0" y="2790360"/>
                </a:lnTo>
                <a:lnTo>
                  <a:pt x="0" y="0"/>
                </a:lnTo>
                <a:close/>
              </a:path>
            </a:pathLst>
          </a:custGeom>
          <a:blipFill>
            <a:blip r:embed="rId16"/>
            <a:stretch>
              <a:fillRect/>
            </a:stretch>
          </a:blipFill>
        </p:spPr>
      </p:sp>
      <p:sp>
        <p:nvSpPr>
          <p:cNvPr id="37" name="Freeform 37"/>
          <p:cNvSpPr/>
          <p:nvPr/>
        </p:nvSpPr>
        <p:spPr>
          <a:xfrm>
            <a:off x="10639923" y="5312860"/>
            <a:ext cx="2041335" cy="1959682"/>
          </a:xfrm>
          <a:custGeom>
            <a:avLst/>
            <a:gdLst/>
            <a:ahLst/>
            <a:cxnLst/>
            <a:rect l="l" t="t" r="r" b="b"/>
            <a:pathLst>
              <a:path w="2041335" h="1959682">
                <a:moveTo>
                  <a:pt x="0" y="0"/>
                </a:moveTo>
                <a:lnTo>
                  <a:pt x="2041335" y="0"/>
                </a:lnTo>
                <a:lnTo>
                  <a:pt x="2041335" y="1959682"/>
                </a:lnTo>
                <a:lnTo>
                  <a:pt x="0" y="19596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8" name="Freeform 38"/>
          <p:cNvSpPr/>
          <p:nvPr/>
        </p:nvSpPr>
        <p:spPr>
          <a:xfrm>
            <a:off x="10639923" y="7298027"/>
            <a:ext cx="6478389" cy="2155537"/>
          </a:xfrm>
          <a:custGeom>
            <a:avLst/>
            <a:gdLst/>
            <a:ahLst/>
            <a:cxnLst/>
            <a:rect l="l" t="t" r="r" b="b"/>
            <a:pathLst>
              <a:path w="6478389" h="2155537">
                <a:moveTo>
                  <a:pt x="0" y="0"/>
                </a:moveTo>
                <a:lnTo>
                  <a:pt x="6478389" y="0"/>
                </a:lnTo>
                <a:lnTo>
                  <a:pt x="6478389" y="2155536"/>
                </a:lnTo>
                <a:lnTo>
                  <a:pt x="0" y="215553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9" name="TextBox 39"/>
          <p:cNvSpPr txBox="1"/>
          <p:nvPr/>
        </p:nvSpPr>
        <p:spPr>
          <a:xfrm>
            <a:off x="3809051" y="5003297"/>
            <a:ext cx="2949150" cy="609600"/>
          </a:xfrm>
          <a:prstGeom prst="rect">
            <a:avLst/>
          </a:prstGeom>
        </p:spPr>
        <p:txBody>
          <a:bodyPr lIns="0" tIns="0" rIns="0" bIns="0" rtlCol="0" anchor="t">
            <a:spAutoFit/>
          </a:bodyPr>
          <a:lstStyle/>
          <a:p>
            <a:pPr algn="ctr">
              <a:lnSpc>
                <a:spcPts val="4800"/>
              </a:lnSpc>
            </a:pPr>
            <a:r>
              <a:rPr lang="en-US" sz="4000">
                <a:solidFill>
                  <a:srgbClr val="FFFFFF"/>
                </a:solidFill>
                <a:latin typeface="Gagalin"/>
                <a:ea typeface="Gagalin"/>
                <a:cs typeface="Gagalin"/>
                <a:sym typeface="Gagalin"/>
              </a:rPr>
              <a:t>COMBO 1</a:t>
            </a:r>
          </a:p>
        </p:txBody>
      </p:sp>
      <p:sp>
        <p:nvSpPr>
          <p:cNvPr id="40" name="TextBox 40"/>
          <p:cNvSpPr txBox="1"/>
          <p:nvPr/>
        </p:nvSpPr>
        <p:spPr>
          <a:xfrm>
            <a:off x="11554927" y="5003297"/>
            <a:ext cx="2949150" cy="609600"/>
          </a:xfrm>
          <a:prstGeom prst="rect">
            <a:avLst/>
          </a:prstGeom>
        </p:spPr>
        <p:txBody>
          <a:bodyPr lIns="0" tIns="0" rIns="0" bIns="0" rtlCol="0" anchor="t">
            <a:spAutoFit/>
          </a:bodyPr>
          <a:lstStyle/>
          <a:p>
            <a:pPr algn="ctr">
              <a:lnSpc>
                <a:spcPts val="4800"/>
              </a:lnSpc>
            </a:pPr>
            <a:r>
              <a:rPr lang="en-US" sz="4000">
                <a:solidFill>
                  <a:srgbClr val="FFFFFF"/>
                </a:solidFill>
                <a:latin typeface="Gagalin"/>
                <a:ea typeface="Gagalin"/>
                <a:cs typeface="Gagalin"/>
                <a:sym typeface="Gagalin"/>
              </a:rPr>
              <a:t>COMBO 2</a:t>
            </a:r>
          </a:p>
        </p:txBody>
      </p:sp>
      <p:pic>
        <p:nvPicPr>
          <p:cNvPr id="41" name="Picture 40">
            <a:extLst>
              <a:ext uri="{FF2B5EF4-FFF2-40B4-BE49-F238E27FC236}">
                <a16:creationId xmlns:a16="http://schemas.microsoft.com/office/drawing/2014/main" id="{49425414-1D86-D4C0-2A1B-D44865D7436A}"/>
              </a:ext>
            </a:extLst>
          </p:cNvPr>
          <p:cNvPicPr>
            <a:picLocks noChangeAspect="1"/>
          </p:cNvPicPr>
          <p:nvPr/>
        </p:nvPicPr>
        <p:blipFill>
          <a:blip r:embed="rId21"/>
          <a:stretch>
            <a:fillRect/>
          </a:stretch>
        </p:blipFill>
        <p:spPr>
          <a:xfrm rot="5798116">
            <a:off x="434501" y="3518964"/>
            <a:ext cx="2042337" cy="19569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7433"/>
        </a:solidFill>
        <a:effectLst/>
      </p:bgPr>
    </p:bg>
    <p:spTree>
      <p:nvGrpSpPr>
        <p:cNvPr id="1" name=""/>
        <p:cNvGrpSpPr/>
        <p:nvPr/>
      </p:nvGrpSpPr>
      <p:grpSpPr>
        <a:xfrm>
          <a:off x="0" y="0"/>
          <a:ext cx="0" cy="0"/>
          <a:chOff x="0" y="0"/>
          <a:chExt cx="0" cy="0"/>
        </a:xfrm>
      </p:grpSpPr>
      <p:sp>
        <p:nvSpPr>
          <p:cNvPr id="2" name="Freeform 2"/>
          <p:cNvSpPr/>
          <p:nvPr/>
        </p:nvSpPr>
        <p:spPr>
          <a:xfrm>
            <a:off x="13687374" y="222177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3"/>
            <a:stretch>
              <a:fillRect/>
            </a:stretch>
          </a:blipFill>
        </p:spPr>
      </p:sp>
      <p:sp>
        <p:nvSpPr>
          <p:cNvPr id="3" name="Freeform 3"/>
          <p:cNvSpPr/>
          <p:nvPr/>
        </p:nvSpPr>
        <p:spPr>
          <a:xfrm>
            <a:off x="17068800" y="9198852"/>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4"/>
            <a:stretch>
              <a:fillRect/>
            </a:stretch>
          </a:blipFill>
        </p:spPr>
      </p:sp>
      <p:sp>
        <p:nvSpPr>
          <p:cNvPr id="4" name="Freeform 4"/>
          <p:cNvSpPr/>
          <p:nvPr/>
        </p:nvSpPr>
        <p:spPr>
          <a:xfrm>
            <a:off x="304800" y="52048"/>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5"/>
            <a:stretch>
              <a:fillRect/>
            </a:stretch>
          </a:blipFill>
        </p:spPr>
      </p:sp>
      <p:sp>
        <p:nvSpPr>
          <p:cNvPr id="5" name="Freeform 5"/>
          <p:cNvSpPr/>
          <p:nvPr/>
        </p:nvSpPr>
        <p:spPr>
          <a:xfrm rot="-5400000">
            <a:off x="-165292" y="80659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6"/>
            <a:stretch>
              <a:fillRect/>
            </a:stretch>
          </a:blipFill>
        </p:spPr>
      </p:sp>
      <p:sp>
        <p:nvSpPr>
          <p:cNvPr id="6" name="Freeform 6"/>
          <p:cNvSpPr/>
          <p:nvPr/>
        </p:nvSpPr>
        <p:spPr>
          <a:xfrm>
            <a:off x="16543722" y="7296018"/>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914708" y="148426"/>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523868" y="92248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2675332" y="63129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363499" y="2768695"/>
            <a:ext cx="2887360" cy="3697435"/>
          </a:xfrm>
          <a:custGeom>
            <a:avLst/>
            <a:gdLst/>
            <a:ahLst/>
            <a:cxnLst/>
            <a:rect l="l" t="t" r="r" b="b"/>
            <a:pathLst>
              <a:path w="2887360" h="3697435">
                <a:moveTo>
                  <a:pt x="0" y="0"/>
                </a:moveTo>
                <a:lnTo>
                  <a:pt x="2887360" y="0"/>
                </a:lnTo>
                <a:lnTo>
                  <a:pt x="2887360" y="3697436"/>
                </a:lnTo>
                <a:lnTo>
                  <a:pt x="0" y="369743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2730" y="0"/>
            <a:ext cx="17903810" cy="9720880"/>
          </a:xfrm>
          <a:custGeom>
            <a:avLst/>
            <a:gdLst/>
            <a:ahLst/>
            <a:cxnLst/>
            <a:rect l="l" t="t" r="r" b="b"/>
            <a:pathLst>
              <a:path w="17903810" h="9720880">
                <a:moveTo>
                  <a:pt x="0" y="0"/>
                </a:moveTo>
                <a:lnTo>
                  <a:pt x="17903810" y="0"/>
                </a:lnTo>
                <a:lnTo>
                  <a:pt x="17903810" y="9720880"/>
                </a:lnTo>
                <a:lnTo>
                  <a:pt x="0" y="97208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7157966" y="7471368"/>
            <a:ext cx="3971968" cy="4026994"/>
          </a:xfrm>
          <a:custGeom>
            <a:avLst/>
            <a:gdLst/>
            <a:ahLst/>
            <a:cxnLst/>
            <a:rect l="l" t="t" r="r" b="b"/>
            <a:pathLst>
              <a:path w="3971968" h="4026994">
                <a:moveTo>
                  <a:pt x="0" y="0"/>
                </a:moveTo>
                <a:lnTo>
                  <a:pt x="3971968" y="0"/>
                </a:lnTo>
                <a:lnTo>
                  <a:pt x="3971968" y="4026994"/>
                </a:lnTo>
                <a:lnTo>
                  <a:pt x="0" y="4026994"/>
                </a:lnTo>
                <a:lnTo>
                  <a:pt x="0" y="0"/>
                </a:lnTo>
                <a:close/>
              </a:path>
            </a:pathLst>
          </a:custGeom>
          <a:blipFill>
            <a:blip r:embed="rId19"/>
            <a:stretch>
              <a:fillRect/>
            </a:stretch>
          </a:blipFill>
        </p:spPr>
      </p:sp>
      <p:sp>
        <p:nvSpPr>
          <p:cNvPr id="13" name="TextBox 13"/>
          <p:cNvSpPr txBox="1"/>
          <p:nvPr/>
        </p:nvSpPr>
        <p:spPr>
          <a:xfrm>
            <a:off x="1517875" y="886479"/>
            <a:ext cx="15252150" cy="923925"/>
          </a:xfrm>
          <a:prstGeom prst="rect">
            <a:avLst/>
          </a:prstGeom>
        </p:spPr>
        <p:txBody>
          <a:bodyPr lIns="0" tIns="0" rIns="0" bIns="0" rtlCol="0" anchor="t">
            <a:spAutoFit/>
          </a:bodyPr>
          <a:lstStyle/>
          <a:p>
            <a:pPr algn="ctr">
              <a:lnSpc>
                <a:spcPts val="7200"/>
              </a:lnSpc>
            </a:pPr>
            <a:r>
              <a:rPr lang="en-US" sz="6000">
                <a:solidFill>
                  <a:srgbClr val="FDD8A9"/>
                </a:solidFill>
                <a:latin typeface="Pattaya"/>
                <a:ea typeface="Pattaya"/>
                <a:cs typeface="Pattaya"/>
                <a:sym typeface="Pattaya"/>
              </a:rPr>
              <a:t>INTRODUCTION</a:t>
            </a:r>
          </a:p>
        </p:txBody>
      </p:sp>
      <p:sp>
        <p:nvSpPr>
          <p:cNvPr id="14" name="TextBox 14"/>
          <p:cNvSpPr txBox="1"/>
          <p:nvPr/>
        </p:nvSpPr>
        <p:spPr>
          <a:xfrm>
            <a:off x="1615152" y="2677483"/>
            <a:ext cx="15154873" cy="2642252"/>
          </a:xfrm>
          <a:prstGeom prst="rect">
            <a:avLst/>
          </a:prstGeom>
        </p:spPr>
        <p:txBody>
          <a:bodyPr lIns="0" tIns="0" rIns="0" bIns="0" rtlCol="0" anchor="t">
            <a:spAutoFit/>
          </a:bodyPr>
          <a:lstStyle/>
          <a:p>
            <a:pPr algn="ctr">
              <a:lnSpc>
                <a:spcPts val="4211"/>
              </a:lnSpc>
            </a:pPr>
            <a:r>
              <a:rPr lang="en-US" sz="3509">
                <a:solidFill>
                  <a:srgbClr val="FFFFFF"/>
                </a:solidFill>
                <a:latin typeface="Gagalin"/>
                <a:ea typeface="Gagalin"/>
                <a:cs typeface="Gagalin"/>
                <a:sym typeface="Gagalin"/>
              </a:rPr>
              <a:t>: We have data of complete year 2015 worth of sales from a fictitious pizza place, including the date and time of each order and the pizzas, served, with additional details on the type, size, quantity, price, and ingredients.</a:t>
            </a:r>
          </a:p>
          <a:p>
            <a:pPr algn="ctr">
              <a:lnSpc>
                <a:spcPts val="4211"/>
              </a:lnSpc>
            </a:pPr>
            <a:endParaRPr lang="en-US" sz="3509">
              <a:solidFill>
                <a:srgbClr val="FFFFFF"/>
              </a:solidFill>
              <a:latin typeface="Gagalin"/>
              <a:ea typeface="Gagalin"/>
              <a:cs typeface="Gagalin"/>
              <a:sym typeface="Gagalin"/>
            </a:endParaRPr>
          </a:p>
        </p:txBody>
      </p:sp>
      <p:sp>
        <p:nvSpPr>
          <p:cNvPr id="15" name="AutoShape 15"/>
          <p:cNvSpPr/>
          <p:nvPr/>
        </p:nvSpPr>
        <p:spPr>
          <a:xfrm rot="69456">
            <a:off x="4547220" y="3845875"/>
            <a:ext cx="1885885" cy="0"/>
          </a:xfrm>
          <a:prstGeom prst="line">
            <a:avLst/>
          </a:prstGeom>
          <a:ln w="19050" cap="rnd">
            <a:solidFill>
              <a:srgbClr val="FFFFFF"/>
            </a:solidFill>
            <a:prstDash val="solid"/>
            <a:headEnd type="none" w="sm" len="sm"/>
            <a:tailEnd type="none" w="sm" len="sm"/>
          </a:ln>
        </p:spPr>
      </p:sp>
      <p:sp>
        <p:nvSpPr>
          <p:cNvPr id="16" name="AutoShape 16"/>
          <p:cNvSpPr/>
          <p:nvPr/>
        </p:nvSpPr>
        <p:spPr>
          <a:xfrm rot="58370">
            <a:off x="4189200" y="4607875"/>
            <a:ext cx="2244023" cy="0"/>
          </a:xfrm>
          <a:prstGeom prst="line">
            <a:avLst/>
          </a:prstGeom>
          <a:ln w="19050" cap="rnd">
            <a:solidFill>
              <a:srgbClr val="FFFFFF"/>
            </a:solidFill>
            <a:prstDash val="solid"/>
            <a:headEnd type="none" w="sm" len="sm"/>
            <a:tailEnd type="none" w="sm" len="sm"/>
          </a:ln>
        </p:spPr>
      </p:sp>
      <p:sp>
        <p:nvSpPr>
          <p:cNvPr id="17" name="AutoShape 17"/>
          <p:cNvSpPr/>
          <p:nvPr/>
        </p:nvSpPr>
        <p:spPr>
          <a:xfrm rot="51390">
            <a:off x="3857646" y="5369875"/>
            <a:ext cx="2548785" cy="0"/>
          </a:xfrm>
          <a:prstGeom prst="line">
            <a:avLst/>
          </a:prstGeom>
          <a:ln w="19050" cap="rnd">
            <a:solidFill>
              <a:srgbClr val="FFFFFF"/>
            </a:solidFill>
            <a:prstDash val="solid"/>
            <a:headEnd type="none" w="sm" len="sm"/>
            <a:tailEnd type="none" w="sm" len="sm"/>
          </a:ln>
        </p:spPr>
      </p:sp>
      <p:sp>
        <p:nvSpPr>
          <p:cNvPr id="18" name="AutoShape 18"/>
          <p:cNvSpPr/>
          <p:nvPr/>
        </p:nvSpPr>
        <p:spPr>
          <a:xfrm rot="53051">
            <a:off x="3963765" y="6131875"/>
            <a:ext cx="2468994" cy="0"/>
          </a:xfrm>
          <a:prstGeom prst="line">
            <a:avLst/>
          </a:prstGeom>
          <a:ln w="19050" cap="rnd">
            <a:solidFill>
              <a:srgbClr val="FFFFFF"/>
            </a:solidFill>
            <a:prstDash val="solid"/>
            <a:headEnd type="none" w="sm" len="sm"/>
            <a:tailEnd type="none" w="sm" len="sm"/>
          </a:ln>
        </p:spPr>
      </p:sp>
      <p:sp>
        <p:nvSpPr>
          <p:cNvPr id="19" name="AutoShape 19"/>
          <p:cNvSpPr/>
          <p:nvPr/>
        </p:nvSpPr>
        <p:spPr>
          <a:xfrm rot="50452">
            <a:off x="3630366" y="6893875"/>
            <a:ext cx="2596180" cy="0"/>
          </a:xfrm>
          <a:prstGeom prst="line">
            <a:avLst/>
          </a:prstGeom>
          <a:ln w="19050" cap="rnd">
            <a:solidFill>
              <a:srgbClr val="FFFFFF"/>
            </a:solidFill>
            <a:prstDash val="solid"/>
            <a:headEnd type="none" w="sm" len="sm"/>
            <a:tailEnd type="none" w="sm" len="sm"/>
          </a:ln>
        </p:spPr>
      </p:sp>
      <p:sp>
        <p:nvSpPr>
          <p:cNvPr id="20" name="AutoShape 20"/>
          <p:cNvSpPr/>
          <p:nvPr/>
        </p:nvSpPr>
        <p:spPr>
          <a:xfrm rot="53480">
            <a:off x="3983664" y="7655875"/>
            <a:ext cx="2449196" cy="0"/>
          </a:xfrm>
          <a:prstGeom prst="line">
            <a:avLst/>
          </a:prstGeom>
          <a:ln w="19050" cap="rnd">
            <a:solidFill>
              <a:srgbClr val="FFFFFF"/>
            </a:solidFill>
            <a:prstDash val="solid"/>
            <a:headEnd type="none" w="sm" len="sm"/>
            <a:tailEnd type="none" w="sm" len="sm"/>
          </a:ln>
        </p:spPr>
      </p:sp>
      <p:sp>
        <p:nvSpPr>
          <p:cNvPr id="21" name="AutoShape 21"/>
          <p:cNvSpPr/>
          <p:nvPr/>
        </p:nvSpPr>
        <p:spPr>
          <a:xfrm rot="59257">
            <a:off x="4222348" y="8417875"/>
            <a:ext cx="2210428" cy="0"/>
          </a:xfrm>
          <a:prstGeom prst="line">
            <a:avLst/>
          </a:prstGeom>
          <a:ln w="19050" cap="rnd">
            <a:solidFill>
              <a:srgbClr val="FFFFFF"/>
            </a:solidFill>
            <a:prstDash val="solid"/>
            <a:headEnd type="none" w="sm" len="sm"/>
            <a:tailEnd type="none" w="sm" len="sm"/>
          </a:ln>
        </p:spPr>
      </p:sp>
      <p:sp>
        <p:nvSpPr>
          <p:cNvPr id="22" name="Freeform 22"/>
          <p:cNvSpPr/>
          <p:nvPr/>
        </p:nvSpPr>
        <p:spPr>
          <a:xfrm>
            <a:off x="9105258" y="2687008"/>
            <a:ext cx="6053509" cy="5293649"/>
          </a:xfrm>
          <a:custGeom>
            <a:avLst/>
            <a:gdLst/>
            <a:ahLst/>
            <a:cxnLst/>
            <a:rect l="l" t="t" r="r" b="b"/>
            <a:pathLst>
              <a:path w="6053509" h="5293649">
                <a:moveTo>
                  <a:pt x="0" y="0"/>
                </a:moveTo>
                <a:lnTo>
                  <a:pt x="6053509" y="0"/>
                </a:lnTo>
                <a:lnTo>
                  <a:pt x="6053509" y="5293649"/>
                </a:lnTo>
                <a:lnTo>
                  <a:pt x="0" y="52936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3" name="TextBox 23"/>
          <p:cNvSpPr txBox="1"/>
          <p:nvPr/>
        </p:nvSpPr>
        <p:spPr>
          <a:xfrm>
            <a:off x="159753" y="4997400"/>
            <a:ext cx="17968493" cy="3078578"/>
          </a:xfrm>
          <a:prstGeom prst="rect">
            <a:avLst/>
          </a:prstGeom>
        </p:spPr>
        <p:txBody>
          <a:bodyPr lIns="0" tIns="0" rIns="0" bIns="0" rtlCol="0" anchor="t">
            <a:spAutoFit/>
          </a:bodyPr>
          <a:lstStyle/>
          <a:p>
            <a:pPr algn="ctr">
              <a:lnSpc>
                <a:spcPts val="4043"/>
              </a:lnSpc>
              <a:spcBef>
                <a:spcPct val="0"/>
              </a:spcBef>
            </a:pPr>
            <a:r>
              <a:rPr lang="en-US" sz="3369">
                <a:solidFill>
                  <a:srgbClr val="000000"/>
                </a:solidFill>
                <a:latin typeface="Gagalin"/>
                <a:ea typeface="Gagalin"/>
                <a:cs typeface="Gagalin"/>
                <a:sym typeface="Gagalin"/>
              </a:rPr>
              <a:t>, we need to analyse the outlet’s whole year’s data so that we will improve and take valuable action on the above questions. Let us check whether is it a big project or small project? Let us understand whole data and feedback of the pizza outlet for the year 2015</a:t>
            </a:r>
          </a:p>
          <a:p>
            <a:pPr algn="ctr">
              <a:lnSpc>
                <a:spcPts val="4043"/>
              </a:lnSpc>
              <a:spcBef>
                <a:spcPct val="0"/>
              </a:spcBef>
            </a:pPr>
            <a:endParaRPr lang="en-US" sz="3369">
              <a:solidFill>
                <a:srgbClr val="000000"/>
              </a:solidFill>
              <a:latin typeface="Gagalin"/>
              <a:ea typeface="Gagalin"/>
              <a:cs typeface="Gagalin"/>
              <a:sym typeface="Gagalin"/>
            </a:endParaRPr>
          </a:p>
          <a:p>
            <a:pPr algn="ctr">
              <a:lnSpc>
                <a:spcPts val="4043"/>
              </a:lnSpc>
              <a:spcBef>
                <a:spcPct val="0"/>
              </a:spcBef>
            </a:pPr>
            <a:r>
              <a:rPr lang="en-US" sz="3369">
                <a:solidFill>
                  <a:srgbClr val="000000"/>
                </a:solidFill>
                <a:latin typeface="Gagalin"/>
                <a:ea typeface="Gagalin"/>
                <a:cs typeface="Gagalin"/>
                <a:sym typeface="Gagalin"/>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rot="5400000">
            <a:off x="15807950" y="780696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3"/>
            <a:stretch>
              <a:fillRect/>
            </a:stretch>
          </a:blipFill>
        </p:spPr>
      </p:sp>
      <p:sp>
        <p:nvSpPr>
          <p:cNvPr id="3" name="Freeform 3"/>
          <p:cNvSpPr/>
          <p:nvPr/>
        </p:nvSpPr>
        <p:spPr>
          <a:xfrm>
            <a:off x="1426434" y="14570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4"/>
            <a:stretch>
              <a:fillRect/>
            </a:stretch>
          </a:blipFill>
        </p:spPr>
      </p:sp>
      <p:sp>
        <p:nvSpPr>
          <p:cNvPr id="4" name="Freeform 4"/>
          <p:cNvSpPr/>
          <p:nvPr/>
        </p:nvSpPr>
        <p:spPr>
          <a:xfrm>
            <a:off x="16610550" y="0"/>
            <a:ext cx="1677450" cy="1536000"/>
          </a:xfrm>
          <a:custGeom>
            <a:avLst/>
            <a:gdLst/>
            <a:ahLst/>
            <a:cxnLst/>
            <a:rect l="l" t="t" r="r" b="b"/>
            <a:pathLst>
              <a:path w="1677450" h="1536000">
                <a:moveTo>
                  <a:pt x="0" y="0"/>
                </a:moveTo>
                <a:lnTo>
                  <a:pt x="1677450" y="0"/>
                </a:lnTo>
                <a:lnTo>
                  <a:pt x="1677450" y="1536000"/>
                </a:lnTo>
                <a:lnTo>
                  <a:pt x="0" y="1536000"/>
                </a:lnTo>
                <a:lnTo>
                  <a:pt x="0" y="0"/>
                </a:lnTo>
                <a:close/>
              </a:path>
            </a:pathLst>
          </a:custGeom>
          <a:blipFill>
            <a:blip r:embed="rId5"/>
            <a:stretch>
              <a:fillRect t="-41260" r="-26599" b="-3"/>
            </a:stretch>
          </a:blipFill>
        </p:spPr>
      </p:sp>
      <p:sp>
        <p:nvSpPr>
          <p:cNvPr id="5" name="Freeform 5"/>
          <p:cNvSpPr/>
          <p:nvPr/>
        </p:nvSpPr>
        <p:spPr>
          <a:xfrm>
            <a:off x="108686" y="1582083"/>
            <a:ext cx="2923074" cy="3172617"/>
          </a:xfrm>
          <a:custGeom>
            <a:avLst/>
            <a:gdLst/>
            <a:ahLst/>
            <a:cxnLst/>
            <a:rect l="l" t="t" r="r" b="b"/>
            <a:pathLst>
              <a:path w="2923074" h="3172617">
                <a:moveTo>
                  <a:pt x="0" y="0"/>
                </a:moveTo>
                <a:lnTo>
                  <a:pt x="2923074" y="0"/>
                </a:lnTo>
                <a:lnTo>
                  <a:pt x="2923074" y="3172616"/>
                </a:lnTo>
                <a:lnTo>
                  <a:pt x="0" y="3172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71134" y="86834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763486" y="164569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8296" y="158234"/>
            <a:ext cx="17976642" cy="9646084"/>
          </a:xfrm>
          <a:custGeom>
            <a:avLst/>
            <a:gdLst/>
            <a:ahLst/>
            <a:cxnLst/>
            <a:rect l="l" t="t" r="r" b="b"/>
            <a:pathLst>
              <a:path w="17976642" h="9646084">
                <a:moveTo>
                  <a:pt x="0" y="0"/>
                </a:moveTo>
                <a:lnTo>
                  <a:pt x="17976642" y="0"/>
                </a:lnTo>
                <a:lnTo>
                  <a:pt x="17976642" y="9646084"/>
                </a:lnTo>
                <a:lnTo>
                  <a:pt x="0" y="96460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9806801" y="7711563"/>
            <a:ext cx="6401850" cy="707250"/>
            <a:chOff x="0" y="0"/>
            <a:chExt cx="8535800" cy="943000"/>
          </a:xfrm>
        </p:grpSpPr>
        <p:sp>
          <p:nvSpPr>
            <p:cNvPr id="10" name="Freeform 10"/>
            <p:cNvSpPr/>
            <p:nvPr/>
          </p:nvSpPr>
          <p:spPr>
            <a:xfrm>
              <a:off x="12700" y="12700"/>
              <a:ext cx="8510397" cy="917575"/>
            </a:xfrm>
            <a:custGeom>
              <a:avLst/>
              <a:gdLst/>
              <a:ahLst/>
              <a:cxnLst/>
              <a:rect l="l" t="t" r="r" b="b"/>
              <a:pathLst>
                <a:path w="8510397" h="917575">
                  <a:moveTo>
                    <a:pt x="0" y="0"/>
                  </a:moveTo>
                  <a:lnTo>
                    <a:pt x="8510397" y="0"/>
                  </a:lnTo>
                  <a:lnTo>
                    <a:pt x="8510397" y="917575"/>
                  </a:lnTo>
                  <a:lnTo>
                    <a:pt x="0" y="917575"/>
                  </a:lnTo>
                  <a:close/>
                </a:path>
              </a:pathLst>
            </a:custGeom>
            <a:solidFill>
              <a:srgbClr val="37373B"/>
            </a:solidFill>
          </p:spPr>
        </p:sp>
        <p:sp>
          <p:nvSpPr>
            <p:cNvPr id="11" name="Freeform 11"/>
            <p:cNvSpPr/>
            <p:nvPr/>
          </p:nvSpPr>
          <p:spPr>
            <a:xfrm>
              <a:off x="0" y="0"/>
              <a:ext cx="8535797" cy="942975"/>
            </a:xfrm>
            <a:custGeom>
              <a:avLst/>
              <a:gdLst/>
              <a:ahLst/>
              <a:cxnLst/>
              <a:rect l="l" t="t" r="r" b="b"/>
              <a:pathLst>
                <a:path w="8535797" h="942975">
                  <a:moveTo>
                    <a:pt x="12700" y="0"/>
                  </a:moveTo>
                  <a:lnTo>
                    <a:pt x="8523097" y="0"/>
                  </a:lnTo>
                  <a:cubicBezTo>
                    <a:pt x="8530082" y="0"/>
                    <a:pt x="8535797" y="5715"/>
                    <a:pt x="8535797" y="12700"/>
                  </a:cubicBezTo>
                  <a:lnTo>
                    <a:pt x="8535797" y="930275"/>
                  </a:lnTo>
                  <a:cubicBezTo>
                    <a:pt x="8535797" y="937260"/>
                    <a:pt x="8530082" y="942975"/>
                    <a:pt x="8523097" y="942975"/>
                  </a:cubicBezTo>
                  <a:lnTo>
                    <a:pt x="12700" y="942975"/>
                  </a:lnTo>
                  <a:cubicBezTo>
                    <a:pt x="5715" y="942975"/>
                    <a:pt x="0" y="937260"/>
                    <a:pt x="0" y="930275"/>
                  </a:cubicBezTo>
                  <a:lnTo>
                    <a:pt x="0" y="12700"/>
                  </a:lnTo>
                  <a:cubicBezTo>
                    <a:pt x="0" y="5715"/>
                    <a:pt x="5715" y="0"/>
                    <a:pt x="12700" y="0"/>
                  </a:cubicBezTo>
                  <a:moveTo>
                    <a:pt x="12700" y="25400"/>
                  </a:moveTo>
                  <a:lnTo>
                    <a:pt x="12700" y="12700"/>
                  </a:lnTo>
                  <a:lnTo>
                    <a:pt x="25400" y="12700"/>
                  </a:lnTo>
                  <a:lnTo>
                    <a:pt x="25400" y="930275"/>
                  </a:lnTo>
                  <a:lnTo>
                    <a:pt x="12700" y="930275"/>
                  </a:lnTo>
                  <a:lnTo>
                    <a:pt x="12700" y="917575"/>
                  </a:lnTo>
                  <a:lnTo>
                    <a:pt x="8523097" y="917575"/>
                  </a:lnTo>
                  <a:lnTo>
                    <a:pt x="8523097" y="930275"/>
                  </a:lnTo>
                  <a:lnTo>
                    <a:pt x="8510397" y="930275"/>
                  </a:lnTo>
                  <a:lnTo>
                    <a:pt x="8510397" y="12700"/>
                  </a:lnTo>
                  <a:lnTo>
                    <a:pt x="8523097" y="12700"/>
                  </a:lnTo>
                  <a:lnTo>
                    <a:pt x="8523097" y="25400"/>
                  </a:lnTo>
                  <a:lnTo>
                    <a:pt x="12700" y="25400"/>
                  </a:lnTo>
                  <a:close/>
                </a:path>
              </a:pathLst>
            </a:custGeom>
            <a:solidFill>
              <a:srgbClr val="666666"/>
            </a:solidFill>
          </p:spPr>
        </p:sp>
      </p:grpSp>
      <p:grpSp>
        <p:nvGrpSpPr>
          <p:cNvPr id="12" name="Group 12"/>
          <p:cNvGrpSpPr/>
          <p:nvPr/>
        </p:nvGrpSpPr>
        <p:grpSpPr>
          <a:xfrm>
            <a:off x="2075925" y="7711563"/>
            <a:ext cx="6401850" cy="707250"/>
            <a:chOff x="0" y="0"/>
            <a:chExt cx="8535800" cy="943000"/>
          </a:xfrm>
        </p:grpSpPr>
        <p:sp>
          <p:nvSpPr>
            <p:cNvPr id="13" name="Freeform 13"/>
            <p:cNvSpPr/>
            <p:nvPr/>
          </p:nvSpPr>
          <p:spPr>
            <a:xfrm>
              <a:off x="12700" y="12700"/>
              <a:ext cx="8510397" cy="917575"/>
            </a:xfrm>
            <a:custGeom>
              <a:avLst/>
              <a:gdLst/>
              <a:ahLst/>
              <a:cxnLst/>
              <a:rect l="l" t="t" r="r" b="b"/>
              <a:pathLst>
                <a:path w="8510397" h="917575">
                  <a:moveTo>
                    <a:pt x="0" y="0"/>
                  </a:moveTo>
                  <a:lnTo>
                    <a:pt x="8510397" y="0"/>
                  </a:lnTo>
                  <a:lnTo>
                    <a:pt x="8510397" y="917575"/>
                  </a:lnTo>
                  <a:lnTo>
                    <a:pt x="0" y="917575"/>
                  </a:lnTo>
                  <a:close/>
                </a:path>
              </a:pathLst>
            </a:custGeom>
            <a:solidFill>
              <a:srgbClr val="37373B"/>
            </a:solidFill>
          </p:spPr>
        </p:sp>
        <p:sp>
          <p:nvSpPr>
            <p:cNvPr id="14" name="Freeform 14"/>
            <p:cNvSpPr/>
            <p:nvPr/>
          </p:nvSpPr>
          <p:spPr>
            <a:xfrm>
              <a:off x="0" y="0"/>
              <a:ext cx="8535797" cy="942975"/>
            </a:xfrm>
            <a:custGeom>
              <a:avLst/>
              <a:gdLst/>
              <a:ahLst/>
              <a:cxnLst/>
              <a:rect l="l" t="t" r="r" b="b"/>
              <a:pathLst>
                <a:path w="8535797" h="942975">
                  <a:moveTo>
                    <a:pt x="12700" y="0"/>
                  </a:moveTo>
                  <a:lnTo>
                    <a:pt x="8523097" y="0"/>
                  </a:lnTo>
                  <a:cubicBezTo>
                    <a:pt x="8530082" y="0"/>
                    <a:pt x="8535797" y="5715"/>
                    <a:pt x="8535797" y="12700"/>
                  </a:cubicBezTo>
                  <a:lnTo>
                    <a:pt x="8535797" y="930275"/>
                  </a:lnTo>
                  <a:cubicBezTo>
                    <a:pt x="8535797" y="937260"/>
                    <a:pt x="8530082" y="942975"/>
                    <a:pt x="8523097" y="942975"/>
                  </a:cubicBezTo>
                  <a:lnTo>
                    <a:pt x="12700" y="942975"/>
                  </a:lnTo>
                  <a:cubicBezTo>
                    <a:pt x="5715" y="942975"/>
                    <a:pt x="0" y="937260"/>
                    <a:pt x="0" y="930275"/>
                  </a:cubicBezTo>
                  <a:lnTo>
                    <a:pt x="0" y="12700"/>
                  </a:lnTo>
                  <a:cubicBezTo>
                    <a:pt x="0" y="5715"/>
                    <a:pt x="5715" y="0"/>
                    <a:pt x="12700" y="0"/>
                  </a:cubicBezTo>
                  <a:moveTo>
                    <a:pt x="12700" y="25400"/>
                  </a:moveTo>
                  <a:lnTo>
                    <a:pt x="12700" y="12700"/>
                  </a:lnTo>
                  <a:lnTo>
                    <a:pt x="25400" y="12700"/>
                  </a:lnTo>
                  <a:lnTo>
                    <a:pt x="25400" y="930275"/>
                  </a:lnTo>
                  <a:lnTo>
                    <a:pt x="12700" y="930275"/>
                  </a:lnTo>
                  <a:lnTo>
                    <a:pt x="12700" y="917575"/>
                  </a:lnTo>
                  <a:lnTo>
                    <a:pt x="8523097" y="917575"/>
                  </a:lnTo>
                  <a:lnTo>
                    <a:pt x="8523097" y="930275"/>
                  </a:lnTo>
                  <a:lnTo>
                    <a:pt x="8510397" y="930275"/>
                  </a:lnTo>
                  <a:lnTo>
                    <a:pt x="8510397" y="12700"/>
                  </a:lnTo>
                  <a:lnTo>
                    <a:pt x="8523097" y="12700"/>
                  </a:lnTo>
                  <a:lnTo>
                    <a:pt x="8523097" y="25400"/>
                  </a:lnTo>
                  <a:lnTo>
                    <a:pt x="12700" y="25400"/>
                  </a:lnTo>
                  <a:close/>
                </a:path>
              </a:pathLst>
            </a:custGeom>
            <a:solidFill>
              <a:srgbClr val="666666"/>
            </a:solidFill>
          </p:spPr>
        </p:sp>
      </p:grpSp>
      <p:grpSp>
        <p:nvGrpSpPr>
          <p:cNvPr id="15" name="Group 15"/>
          <p:cNvGrpSpPr/>
          <p:nvPr/>
        </p:nvGrpSpPr>
        <p:grpSpPr>
          <a:xfrm>
            <a:off x="9806801" y="4053963"/>
            <a:ext cx="6401850" cy="707250"/>
            <a:chOff x="0" y="0"/>
            <a:chExt cx="8535800" cy="943000"/>
          </a:xfrm>
        </p:grpSpPr>
        <p:sp>
          <p:nvSpPr>
            <p:cNvPr id="16" name="Freeform 16"/>
            <p:cNvSpPr/>
            <p:nvPr/>
          </p:nvSpPr>
          <p:spPr>
            <a:xfrm>
              <a:off x="12700" y="12700"/>
              <a:ext cx="8510397" cy="917575"/>
            </a:xfrm>
            <a:custGeom>
              <a:avLst/>
              <a:gdLst/>
              <a:ahLst/>
              <a:cxnLst/>
              <a:rect l="l" t="t" r="r" b="b"/>
              <a:pathLst>
                <a:path w="8510397" h="917575">
                  <a:moveTo>
                    <a:pt x="0" y="0"/>
                  </a:moveTo>
                  <a:lnTo>
                    <a:pt x="8510397" y="0"/>
                  </a:lnTo>
                  <a:lnTo>
                    <a:pt x="8510397" y="917575"/>
                  </a:lnTo>
                  <a:lnTo>
                    <a:pt x="0" y="917575"/>
                  </a:lnTo>
                  <a:close/>
                </a:path>
              </a:pathLst>
            </a:custGeom>
            <a:solidFill>
              <a:srgbClr val="37373B"/>
            </a:solidFill>
          </p:spPr>
        </p:sp>
        <p:sp>
          <p:nvSpPr>
            <p:cNvPr id="17" name="Freeform 17"/>
            <p:cNvSpPr/>
            <p:nvPr/>
          </p:nvSpPr>
          <p:spPr>
            <a:xfrm>
              <a:off x="0" y="0"/>
              <a:ext cx="8535797" cy="942975"/>
            </a:xfrm>
            <a:custGeom>
              <a:avLst/>
              <a:gdLst/>
              <a:ahLst/>
              <a:cxnLst/>
              <a:rect l="l" t="t" r="r" b="b"/>
              <a:pathLst>
                <a:path w="8535797" h="942975">
                  <a:moveTo>
                    <a:pt x="12700" y="0"/>
                  </a:moveTo>
                  <a:lnTo>
                    <a:pt x="8523097" y="0"/>
                  </a:lnTo>
                  <a:cubicBezTo>
                    <a:pt x="8530082" y="0"/>
                    <a:pt x="8535797" y="5715"/>
                    <a:pt x="8535797" y="12700"/>
                  </a:cubicBezTo>
                  <a:lnTo>
                    <a:pt x="8535797" y="930275"/>
                  </a:lnTo>
                  <a:cubicBezTo>
                    <a:pt x="8535797" y="937260"/>
                    <a:pt x="8530082" y="942975"/>
                    <a:pt x="8523097" y="942975"/>
                  </a:cubicBezTo>
                  <a:lnTo>
                    <a:pt x="12700" y="942975"/>
                  </a:lnTo>
                  <a:cubicBezTo>
                    <a:pt x="5715" y="942975"/>
                    <a:pt x="0" y="937260"/>
                    <a:pt x="0" y="930275"/>
                  </a:cubicBezTo>
                  <a:lnTo>
                    <a:pt x="0" y="12700"/>
                  </a:lnTo>
                  <a:cubicBezTo>
                    <a:pt x="0" y="5715"/>
                    <a:pt x="5715" y="0"/>
                    <a:pt x="12700" y="0"/>
                  </a:cubicBezTo>
                  <a:moveTo>
                    <a:pt x="12700" y="25400"/>
                  </a:moveTo>
                  <a:lnTo>
                    <a:pt x="12700" y="12700"/>
                  </a:lnTo>
                  <a:lnTo>
                    <a:pt x="25400" y="12700"/>
                  </a:lnTo>
                  <a:lnTo>
                    <a:pt x="25400" y="930275"/>
                  </a:lnTo>
                  <a:lnTo>
                    <a:pt x="12700" y="930275"/>
                  </a:lnTo>
                  <a:lnTo>
                    <a:pt x="12700" y="917575"/>
                  </a:lnTo>
                  <a:lnTo>
                    <a:pt x="8523097" y="917575"/>
                  </a:lnTo>
                  <a:lnTo>
                    <a:pt x="8523097" y="930275"/>
                  </a:lnTo>
                  <a:lnTo>
                    <a:pt x="8510397" y="930275"/>
                  </a:lnTo>
                  <a:lnTo>
                    <a:pt x="8510397" y="12700"/>
                  </a:lnTo>
                  <a:lnTo>
                    <a:pt x="8523097" y="12700"/>
                  </a:lnTo>
                  <a:lnTo>
                    <a:pt x="8523097" y="25400"/>
                  </a:lnTo>
                  <a:lnTo>
                    <a:pt x="12700" y="25400"/>
                  </a:lnTo>
                  <a:close/>
                </a:path>
              </a:pathLst>
            </a:custGeom>
            <a:solidFill>
              <a:srgbClr val="666666"/>
            </a:solidFill>
          </p:spPr>
        </p:sp>
      </p:grpSp>
      <p:sp>
        <p:nvSpPr>
          <p:cNvPr id="18" name="TextBox 18"/>
          <p:cNvSpPr txBox="1"/>
          <p:nvPr/>
        </p:nvSpPr>
        <p:spPr>
          <a:xfrm>
            <a:off x="1517875" y="886479"/>
            <a:ext cx="15252150" cy="923925"/>
          </a:xfrm>
          <a:prstGeom prst="rect">
            <a:avLst/>
          </a:prstGeom>
        </p:spPr>
        <p:txBody>
          <a:bodyPr lIns="0" tIns="0" rIns="0" bIns="0" rtlCol="0" anchor="t">
            <a:spAutoFit/>
          </a:bodyPr>
          <a:lstStyle/>
          <a:p>
            <a:pPr algn="ctr">
              <a:lnSpc>
                <a:spcPts val="7200"/>
              </a:lnSpc>
            </a:pPr>
            <a:r>
              <a:rPr lang="en-US" sz="6000">
                <a:solidFill>
                  <a:srgbClr val="EC7433"/>
                </a:solidFill>
                <a:latin typeface="Pattaya"/>
                <a:ea typeface="Pattaya"/>
                <a:cs typeface="Pattaya"/>
                <a:sym typeface="Pattaya"/>
              </a:rPr>
              <a:t>SCOPE OF THE PROJECT</a:t>
            </a:r>
          </a:p>
        </p:txBody>
      </p:sp>
      <p:sp>
        <p:nvSpPr>
          <p:cNvPr id="19" name="AutoShape 19"/>
          <p:cNvSpPr/>
          <p:nvPr/>
        </p:nvSpPr>
        <p:spPr>
          <a:xfrm rot="177391">
            <a:off x="5883558" y="4578175"/>
            <a:ext cx="738683" cy="0"/>
          </a:xfrm>
          <a:prstGeom prst="line">
            <a:avLst/>
          </a:prstGeom>
          <a:ln w="19050" cap="rnd">
            <a:solidFill>
              <a:srgbClr val="FFFFFF"/>
            </a:solidFill>
            <a:prstDash val="solid"/>
            <a:headEnd type="none" w="sm" len="sm"/>
            <a:tailEnd type="none" w="sm" len="sm"/>
          </a:ln>
        </p:spPr>
      </p:sp>
      <p:sp>
        <p:nvSpPr>
          <p:cNvPr id="20" name="AutoShape 20"/>
          <p:cNvSpPr/>
          <p:nvPr/>
        </p:nvSpPr>
        <p:spPr>
          <a:xfrm rot="117223">
            <a:off x="13219517" y="4578175"/>
            <a:ext cx="1117550" cy="0"/>
          </a:xfrm>
          <a:prstGeom prst="line">
            <a:avLst/>
          </a:prstGeom>
          <a:ln w="19050" cap="rnd">
            <a:solidFill>
              <a:srgbClr val="FFFFFF"/>
            </a:solidFill>
            <a:prstDash val="solid"/>
            <a:headEnd type="none" w="sm" len="sm"/>
            <a:tailEnd type="none" w="sm" len="sm"/>
          </a:ln>
        </p:spPr>
      </p:sp>
      <p:sp>
        <p:nvSpPr>
          <p:cNvPr id="21" name="AutoShape 21"/>
          <p:cNvSpPr/>
          <p:nvPr/>
        </p:nvSpPr>
        <p:spPr>
          <a:xfrm rot="106790">
            <a:off x="5395154" y="8235775"/>
            <a:ext cx="1226692" cy="0"/>
          </a:xfrm>
          <a:prstGeom prst="line">
            <a:avLst/>
          </a:prstGeom>
          <a:ln w="19050" cap="rnd">
            <a:solidFill>
              <a:srgbClr val="FFFFFF"/>
            </a:solidFill>
            <a:prstDash val="solid"/>
            <a:headEnd type="none" w="sm" len="sm"/>
            <a:tailEnd type="none" w="sm" len="sm"/>
          </a:ln>
        </p:spPr>
      </p:sp>
      <p:sp>
        <p:nvSpPr>
          <p:cNvPr id="22" name="AutoShape 22"/>
          <p:cNvSpPr/>
          <p:nvPr/>
        </p:nvSpPr>
        <p:spPr>
          <a:xfrm rot="117223">
            <a:off x="13219517" y="8235775"/>
            <a:ext cx="1117550" cy="0"/>
          </a:xfrm>
          <a:prstGeom prst="line">
            <a:avLst/>
          </a:prstGeom>
          <a:ln w="19050" cap="rnd">
            <a:solidFill>
              <a:srgbClr val="FFFFFF"/>
            </a:solidFill>
            <a:prstDash val="solid"/>
            <a:headEnd type="none" w="sm" len="sm"/>
            <a:tailEnd type="none" w="sm" len="sm"/>
          </a:ln>
        </p:spPr>
      </p:sp>
      <p:sp>
        <p:nvSpPr>
          <p:cNvPr id="23" name="Freeform 23"/>
          <p:cNvSpPr/>
          <p:nvPr/>
        </p:nvSpPr>
        <p:spPr>
          <a:xfrm>
            <a:off x="2551704" y="1883050"/>
            <a:ext cx="1952510" cy="1943100"/>
          </a:xfrm>
          <a:custGeom>
            <a:avLst/>
            <a:gdLst/>
            <a:ahLst/>
            <a:cxnLst/>
            <a:rect l="l" t="t" r="r" b="b"/>
            <a:pathLst>
              <a:path w="1952510" h="1943100">
                <a:moveTo>
                  <a:pt x="0" y="0"/>
                </a:moveTo>
                <a:lnTo>
                  <a:pt x="1952510" y="0"/>
                </a:lnTo>
                <a:lnTo>
                  <a:pt x="1952510" y="1943100"/>
                </a:lnTo>
                <a:lnTo>
                  <a:pt x="0" y="1943100"/>
                </a:lnTo>
                <a:lnTo>
                  <a:pt x="0" y="0"/>
                </a:lnTo>
                <a:close/>
              </a:path>
            </a:pathLst>
          </a:custGeom>
          <a:blipFill>
            <a:blip r:embed="rId14"/>
            <a:stretch>
              <a:fillRect/>
            </a:stretch>
          </a:blipFill>
        </p:spPr>
      </p:sp>
      <p:sp>
        <p:nvSpPr>
          <p:cNvPr id="24" name="Freeform 24"/>
          <p:cNvSpPr/>
          <p:nvPr/>
        </p:nvSpPr>
        <p:spPr>
          <a:xfrm>
            <a:off x="2890194" y="7597929"/>
            <a:ext cx="1952510" cy="1943100"/>
          </a:xfrm>
          <a:custGeom>
            <a:avLst/>
            <a:gdLst/>
            <a:ahLst/>
            <a:cxnLst/>
            <a:rect l="l" t="t" r="r" b="b"/>
            <a:pathLst>
              <a:path w="1952510" h="1943100">
                <a:moveTo>
                  <a:pt x="0" y="0"/>
                </a:moveTo>
                <a:lnTo>
                  <a:pt x="1952510" y="0"/>
                </a:lnTo>
                <a:lnTo>
                  <a:pt x="1952510" y="1943100"/>
                </a:lnTo>
                <a:lnTo>
                  <a:pt x="0" y="1943100"/>
                </a:lnTo>
                <a:lnTo>
                  <a:pt x="0" y="0"/>
                </a:lnTo>
                <a:close/>
              </a:path>
            </a:pathLst>
          </a:custGeom>
          <a:blipFill>
            <a:blip r:embed="rId15"/>
            <a:stretch>
              <a:fillRect/>
            </a:stretch>
          </a:blipFill>
        </p:spPr>
      </p:sp>
      <p:sp>
        <p:nvSpPr>
          <p:cNvPr id="25" name="Freeform 25"/>
          <p:cNvSpPr/>
          <p:nvPr/>
        </p:nvSpPr>
        <p:spPr>
          <a:xfrm>
            <a:off x="13917400" y="1645692"/>
            <a:ext cx="1952510" cy="1943100"/>
          </a:xfrm>
          <a:custGeom>
            <a:avLst/>
            <a:gdLst/>
            <a:ahLst/>
            <a:cxnLst/>
            <a:rect l="l" t="t" r="r" b="b"/>
            <a:pathLst>
              <a:path w="1952510" h="1943100">
                <a:moveTo>
                  <a:pt x="0" y="0"/>
                </a:moveTo>
                <a:lnTo>
                  <a:pt x="1952510" y="0"/>
                </a:lnTo>
                <a:lnTo>
                  <a:pt x="1952510" y="1943100"/>
                </a:lnTo>
                <a:lnTo>
                  <a:pt x="0" y="1943100"/>
                </a:lnTo>
                <a:lnTo>
                  <a:pt x="0" y="0"/>
                </a:lnTo>
                <a:close/>
              </a:path>
            </a:pathLst>
          </a:custGeom>
          <a:blipFill>
            <a:blip r:embed="rId16"/>
            <a:stretch>
              <a:fillRect/>
            </a:stretch>
          </a:blipFill>
        </p:spPr>
      </p:sp>
      <p:sp>
        <p:nvSpPr>
          <p:cNvPr id="26" name="Freeform 26"/>
          <p:cNvSpPr/>
          <p:nvPr/>
        </p:nvSpPr>
        <p:spPr>
          <a:xfrm>
            <a:off x="14336742" y="6627429"/>
            <a:ext cx="2922558" cy="2909028"/>
          </a:xfrm>
          <a:custGeom>
            <a:avLst/>
            <a:gdLst/>
            <a:ahLst/>
            <a:cxnLst/>
            <a:rect l="l" t="t" r="r" b="b"/>
            <a:pathLst>
              <a:path w="2922558" h="2909028">
                <a:moveTo>
                  <a:pt x="0" y="0"/>
                </a:moveTo>
                <a:lnTo>
                  <a:pt x="2922558" y="0"/>
                </a:lnTo>
                <a:lnTo>
                  <a:pt x="2922558" y="2909028"/>
                </a:lnTo>
                <a:lnTo>
                  <a:pt x="0" y="2909028"/>
                </a:lnTo>
                <a:lnTo>
                  <a:pt x="0" y="0"/>
                </a:lnTo>
                <a:close/>
              </a:path>
            </a:pathLst>
          </a:custGeom>
          <a:blipFill>
            <a:blip r:embed="rId17"/>
            <a:stretch>
              <a:fillRect l="-10" r="-10"/>
            </a:stretch>
          </a:blipFill>
        </p:spPr>
      </p:sp>
      <p:sp>
        <p:nvSpPr>
          <p:cNvPr id="27" name="Freeform 27"/>
          <p:cNvSpPr/>
          <p:nvPr/>
        </p:nvSpPr>
        <p:spPr>
          <a:xfrm>
            <a:off x="11230398" y="2852226"/>
            <a:ext cx="801052" cy="347568"/>
          </a:xfrm>
          <a:custGeom>
            <a:avLst/>
            <a:gdLst/>
            <a:ahLst/>
            <a:cxnLst/>
            <a:rect l="l" t="t" r="r" b="b"/>
            <a:pathLst>
              <a:path w="801052" h="347568">
                <a:moveTo>
                  <a:pt x="0" y="0"/>
                </a:moveTo>
                <a:lnTo>
                  <a:pt x="801052" y="0"/>
                </a:lnTo>
                <a:lnTo>
                  <a:pt x="801052" y="347568"/>
                </a:lnTo>
                <a:lnTo>
                  <a:pt x="0" y="3475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Freeform 28"/>
          <p:cNvSpPr/>
          <p:nvPr/>
        </p:nvSpPr>
        <p:spPr>
          <a:xfrm>
            <a:off x="6387000" y="2680802"/>
            <a:ext cx="801052" cy="347568"/>
          </a:xfrm>
          <a:custGeom>
            <a:avLst/>
            <a:gdLst/>
            <a:ahLst/>
            <a:cxnLst/>
            <a:rect l="l" t="t" r="r" b="b"/>
            <a:pathLst>
              <a:path w="801052" h="347568">
                <a:moveTo>
                  <a:pt x="0" y="0"/>
                </a:moveTo>
                <a:lnTo>
                  <a:pt x="801052" y="0"/>
                </a:lnTo>
                <a:lnTo>
                  <a:pt x="801052" y="347568"/>
                </a:lnTo>
                <a:lnTo>
                  <a:pt x="0" y="34756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a:off x="6060703" y="7248187"/>
            <a:ext cx="3436140" cy="2292842"/>
          </a:xfrm>
          <a:custGeom>
            <a:avLst/>
            <a:gdLst/>
            <a:ahLst/>
            <a:cxnLst/>
            <a:rect l="l" t="t" r="r" b="b"/>
            <a:pathLst>
              <a:path w="3436140" h="2292842">
                <a:moveTo>
                  <a:pt x="0" y="0"/>
                </a:moveTo>
                <a:lnTo>
                  <a:pt x="3436140" y="0"/>
                </a:lnTo>
                <a:lnTo>
                  <a:pt x="3436140" y="2292842"/>
                </a:lnTo>
                <a:lnTo>
                  <a:pt x="0" y="229284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a:off x="7754320" y="1906891"/>
            <a:ext cx="2052481" cy="1895418"/>
          </a:xfrm>
          <a:custGeom>
            <a:avLst/>
            <a:gdLst/>
            <a:ahLst/>
            <a:cxnLst/>
            <a:rect l="l" t="t" r="r" b="b"/>
            <a:pathLst>
              <a:path w="2052481" h="1895418">
                <a:moveTo>
                  <a:pt x="0" y="0"/>
                </a:moveTo>
                <a:lnTo>
                  <a:pt x="2052481" y="0"/>
                </a:lnTo>
                <a:lnTo>
                  <a:pt x="2052481" y="1895418"/>
                </a:lnTo>
                <a:lnTo>
                  <a:pt x="0" y="189541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31" name="Freeform 31"/>
          <p:cNvSpPr/>
          <p:nvPr/>
        </p:nvSpPr>
        <p:spPr>
          <a:xfrm>
            <a:off x="10716043" y="7482493"/>
            <a:ext cx="2357872" cy="2419459"/>
          </a:xfrm>
          <a:custGeom>
            <a:avLst/>
            <a:gdLst/>
            <a:ahLst/>
            <a:cxnLst/>
            <a:rect l="l" t="t" r="r" b="b"/>
            <a:pathLst>
              <a:path w="2357872" h="2419459">
                <a:moveTo>
                  <a:pt x="0" y="0"/>
                </a:moveTo>
                <a:lnTo>
                  <a:pt x="2357872" y="0"/>
                </a:lnTo>
                <a:lnTo>
                  <a:pt x="2357872" y="2419459"/>
                </a:lnTo>
                <a:lnTo>
                  <a:pt x="0" y="241945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2" name="TextBox 32"/>
          <p:cNvSpPr txBox="1"/>
          <p:nvPr/>
        </p:nvSpPr>
        <p:spPr>
          <a:xfrm>
            <a:off x="965499" y="4338618"/>
            <a:ext cx="17062687" cy="2000876"/>
          </a:xfrm>
          <a:prstGeom prst="rect">
            <a:avLst/>
          </a:prstGeom>
        </p:spPr>
        <p:txBody>
          <a:bodyPr lIns="0" tIns="0" rIns="0" bIns="0" rtlCol="0" anchor="t">
            <a:spAutoFit/>
          </a:bodyPr>
          <a:lstStyle/>
          <a:p>
            <a:pPr algn="ctr">
              <a:lnSpc>
                <a:spcPts val="5272"/>
              </a:lnSpc>
              <a:spcBef>
                <a:spcPct val="0"/>
              </a:spcBef>
            </a:pPr>
            <a:r>
              <a:rPr lang="en-US" sz="4393">
                <a:solidFill>
                  <a:srgbClr val="7ED957"/>
                </a:solidFill>
                <a:latin typeface="Gagalin"/>
                <a:ea typeface="Gagalin"/>
                <a:cs typeface="Gagalin"/>
                <a:sym typeface="Gagalin"/>
              </a:rPr>
              <a:t>Understand the Pizza Outlet Data of the year 2015 and get the valuable insights, KPIs, root causes to improve the business from the next year onwards.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7403312" y="2639402"/>
            <a:ext cx="822280" cy="647542"/>
          </a:xfrm>
          <a:custGeom>
            <a:avLst/>
            <a:gdLst/>
            <a:ahLst/>
            <a:cxnLst/>
            <a:rect l="l" t="t" r="r" b="b"/>
            <a:pathLst>
              <a:path w="822280" h="647542">
                <a:moveTo>
                  <a:pt x="822280" y="0"/>
                </a:moveTo>
                <a:lnTo>
                  <a:pt x="0" y="0"/>
                </a:lnTo>
                <a:lnTo>
                  <a:pt x="0" y="647542"/>
                </a:lnTo>
                <a:lnTo>
                  <a:pt x="822280" y="647542"/>
                </a:lnTo>
                <a:lnTo>
                  <a:pt x="822280" y="0"/>
                </a:lnTo>
                <a:close/>
              </a:path>
            </a:pathLst>
          </a:custGeom>
          <a:blipFill>
            <a:blip r:embed="rId3"/>
            <a:stretch>
              <a:fillRect/>
            </a:stretch>
          </a:blipFill>
        </p:spPr>
      </p:sp>
      <p:sp>
        <p:nvSpPr>
          <p:cNvPr id="3" name="Freeform 3"/>
          <p:cNvSpPr/>
          <p:nvPr/>
        </p:nvSpPr>
        <p:spPr>
          <a:xfrm rot="-5400000" flipH="1">
            <a:off x="-1107394" y="986260"/>
            <a:ext cx="3435036" cy="1525038"/>
          </a:xfrm>
          <a:custGeom>
            <a:avLst/>
            <a:gdLst/>
            <a:ahLst/>
            <a:cxnLst/>
            <a:rect l="l" t="t" r="r" b="b"/>
            <a:pathLst>
              <a:path w="3435036" h="1525038">
                <a:moveTo>
                  <a:pt x="3435036" y="0"/>
                </a:moveTo>
                <a:lnTo>
                  <a:pt x="0" y="0"/>
                </a:lnTo>
                <a:lnTo>
                  <a:pt x="0" y="1525038"/>
                </a:lnTo>
                <a:lnTo>
                  <a:pt x="3435036" y="1525038"/>
                </a:lnTo>
                <a:lnTo>
                  <a:pt x="3435036" y="0"/>
                </a:lnTo>
                <a:close/>
              </a:path>
            </a:pathLst>
          </a:custGeom>
          <a:blipFill>
            <a:blip r:embed="rId4"/>
            <a:stretch>
              <a:fillRect/>
            </a:stretch>
          </a:blipFill>
        </p:spPr>
      </p:sp>
      <p:sp>
        <p:nvSpPr>
          <p:cNvPr id="4" name="Freeform 4"/>
          <p:cNvSpPr/>
          <p:nvPr/>
        </p:nvSpPr>
        <p:spPr>
          <a:xfrm rot="5400000" flipH="1">
            <a:off x="16445142" y="698026"/>
            <a:ext cx="2250540" cy="1310348"/>
          </a:xfrm>
          <a:custGeom>
            <a:avLst/>
            <a:gdLst/>
            <a:ahLst/>
            <a:cxnLst/>
            <a:rect l="l" t="t" r="r" b="b"/>
            <a:pathLst>
              <a:path w="2250540" h="1310348">
                <a:moveTo>
                  <a:pt x="2250540" y="0"/>
                </a:moveTo>
                <a:lnTo>
                  <a:pt x="0" y="0"/>
                </a:lnTo>
                <a:lnTo>
                  <a:pt x="0" y="1310348"/>
                </a:lnTo>
                <a:lnTo>
                  <a:pt x="2250540" y="1310348"/>
                </a:lnTo>
                <a:lnTo>
                  <a:pt x="2250540" y="0"/>
                </a:lnTo>
                <a:close/>
              </a:path>
            </a:pathLst>
          </a:custGeom>
          <a:blipFill>
            <a:blip r:embed="rId5"/>
            <a:stretch>
              <a:fillRect/>
            </a:stretch>
          </a:blipFill>
        </p:spPr>
      </p:sp>
      <p:sp>
        <p:nvSpPr>
          <p:cNvPr id="5" name="Freeform 5"/>
          <p:cNvSpPr/>
          <p:nvPr/>
        </p:nvSpPr>
        <p:spPr>
          <a:xfrm>
            <a:off x="3243836" y="3124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1850" y="4773552"/>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321850" y="-364650"/>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6956116" y="85441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29111" y="31242"/>
            <a:ext cx="17590892" cy="9646084"/>
          </a:xfrm>
          <a:custGeom>
            <a:avLst/>
            <a:gdLst/>
            <a:ahLst/>
            <a:cxnLst/>
            <a:rect l="l" t="t" r="r" b="b"/>
            <a:pathLst>
              <a:path w="17590892" h="9646084">
                <a:moveTo>
                  <a:pt x="0" y="0"/>
                </a:moveTo>
                <a:lnTo>
                  <a:pt x="17590892" y="0"/>
                </a:lnTo>
                <a:lnTo>
                  <a:pt x="17590892" y="9646084"/>
                </a:lnTo>
                <a:lnTo>
                  <a:pt x="0" y="96460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0" name="Group 10"/>
          <p:cNvGrpSpPr/>
          <p:nvPr/>
        </p:nvGrpSpPr>
        <p:grpSpPr>
          <a:xfrm>
            <a:off x="12580425" y="7007401"/>
            <a:ext cx="4295250" cy="968850"/>
            <a:chOff x="0" y="0"/>
            <a:chExt cx="5727000" cy="1291800"/>
          </a:xfrm>
        </p:grpSpPr>
        <p:sp>
          <p:nvSpPr>
            <p:cNvPr id="11" name="Freeform 11"/>
            <p:cNvSpPr/>
            <p:nvPr/>
          </p:nvSpPr>
          <p:spPr>
            <a:xfrm>
              <a:off x="12700" y="12700"/>
              <a:ext cx="5701538" cy="1266444"/>
            </a:xfrm>
            <a:custGeom>
              <a:avLst/>
              <a:gdLst/>
              <a:ahLst/>
              <a:cxnLst/>
              <a:rect l="l" t="t" r="r" b="b"/>
              <a:pathLst>
                <a:path w="5701538" h="1266444">
                  <a:moveTo>
                    <a:pt x="5701538" y="0"/>
                  </a:moveTo>
                  <a:lnTo>
                    <a:pt x="0" y="0"/>
                  </a:lnTo>
                  <a:lnTo>
                    <a:pt x="0" y="1266444"/>
                  </a:lnTo>
                  <a:lnTo>
                    <a:pt x="5701538" y="1266444"/>
                  </a:lnTo>
                  <a:close/>
                </a:path>
              </a:pathLst>
            </a:custGeom>
            <a:solidFill>
              <a:srgbClr val="FFFFFF"/>
            </a:solidFill>
          </p:spPr>
        </p:sp>
        <p:sp>
          <p:nvSpPr>
            <p:cNvPr id="12" name="Freeform 12"/>
            <p:cNvSpPr/>
            <p:nvPr/>
          </p:nvSpPr>
          <p:spPr>
            <a:xfrm>
              <a:off x="0" y="0"/>
              <a:ext cx="5726938" cy="1291844"/>
            </a:xfrm>
            <a:custGeom>
              <a:avLst/>
              <a:gdLst/>
              <a:ahLst/>
              <a:cxnLst/>
              <a:rect l="l" t="t" r="r" b="b"/>
              <a:pathLst>
                <a:path w="5726938" h="1291844">
                  <a:moveTo>
                    <a:pt x="5714238" y="25400"/>
                  </a:moveTo>
                  <a:lnTo>
                    <a:pt x="12700" y="25400"/>
                  </a:ln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moveTo>
                    <a:pt x="5714238" y="0"/>
                  </a:move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lnTo>
                    <a:pt x="5714238" y="0"/>
                  </a:lnTo>
                  <a:close/>
                </a:path>
              </a:pathLst>
            </a:custGeom>
            <a:solidFill>
              <a:srgbClr val="E9E9E9"/>
            </a:solidFill>
          </p:spPr>
        </p:sp>
      </p:grpSp>
      <p:grpSp>
        <p:nvGrpSpPr>
          <p:cNvPr id="13" name="Group 13"/>
          <p:cNvGrpSpPr/>
          <p:nvPr/>
        </p:nvGrpSpPr>
        <p:grpSpPr>
          <a:xfrm>
            <a:off x="1427151" y="3045001"/>
            <a:ext cx="4295250" cy="968850"/>
            <a:chOff x="0" y="0"/>
            <a:chExt cx="5727000" cy="1291800"/>
          </a:xfrm>
        </p:grpSpPr>
        <p:sp>
          <p:nvSpPr>
            <p:cNvPr id="14" name="Freeform 14"/>
            <p:cNvSpPr/>
            <p:nvPr/>
          </p:nvSpPr>
          <p:spPr>
            <a:xfrm>
              <a:off x="12700" y="12700"/>
              <a:ext cx="5701538" cy="1266444"/>
            </a:xfrm>
            <a:custGeom>
              <a:avLst/>
              <a:gdLst/>
              <a:ahLst/>
              <a:cxnLst/>
              <a:rect l="l" t="t" r="r" b="b"/>
              <a:pathLst>
                <a:path w="5701538" h="1266444">
                  <a:moveTo>
                    <a:pt x="0" y="0"/>
                  </a:moveTo>
                  <a:lnTo>
                    <a:pt x="5701538" y="0"/>
                  </a:lnTo>
                  <a:lnTo>
                    <a:pt x="5701538" y="1266444"/>
                  </a:lnTo>
                  <a:lnTo>
                    <a:pt x="0" y="1266444"/>
                  </a:lnTo>
                  <a:close/>
                </a:path>
              </a:pathLst>
            </a:custGeom>
            <a:solidFill>
              <a:srgbClr val="FFFFFF"/>
            </a:solidFill>
          </p:spPr>
        </p:sp>
        <p:sp>
          <p:nvSpPr>
            <p:cNvPr id="15" name="Freeform 15"/>
            <p:cNvSpPr/>
            <p:nvPr/>
          </p:nvSpPr>
          <p:spPr>
            <a:xfrm>
              <a:off x="0" y="0"/>
              <a:ext cx="5726938" cy="1291844"/>
            </a:xfrm>
            <a:custGeom>
              <a:avLst/>
              <a:gdLst/>
              <a:ahLst/>
              <a:cxnLst/>
              <a:rect l="l" t="t" r="r" b="b"/>
              <a:pathLst>
                <a:path w="5726938" h="1291844">
                  <a:moveTo>
                    <a:pt x="12700" y="0"/>
                  </a:moveTo>
                  <a:lnTo>
                    <a:pt x="5714238" y="0"/>
                  </a:ln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lnTo>
                    <a:pt x="12700" y="25400"/>
                  </a:lnTo>
                  <a:close/>
                </a:path>
              </a:pathLst>
            </a:custGeom>
            <a:solidFill>
              <a:srgbClr val="E9E9E9"/>
            </a:solidFill>
          </p:spPr>
        </p:sp>
      </p:grpSp>
      <p:grpSp>
        <p:nvGrpSpPr>
          <p:cNvPr id="16" name="Group 16"/>
          <p:cNvGrpSpPr/>
          <p:nvPr/>
        </p:nvGrpSpPr>
        <p:grpSpPr>
          <a:xfrm>
            <a:off x="1427151" y="7007401"/>
            <a:ext cx="4295250" cy="968850"/>
            <a:chOff x="0" y="0"/>
            <a:chExt cx="5727000" cy="1291800"/>
          </a:xfrm>
        </p:grpSpPr>
        <p:sp>
          <p:nvSpPr>
            <p:cNvPr id="17" name="Freeform 17"/>
            <p:cNvSpPr/>
            <p:nvPr/>
          </p:nvSpPr>
          <p:spPr>
            <a:xfrm>
              <a:off x="12700" y="12700"/>
              <a:ext cx="5701538" cy="1266444"/>
            </a:xfrm>
            <a:custGeom>
              <a:avLst/>
              <a:gdLst/>
              <a:ahLst/>
              <a:cxnLst/>
              <a:rect l="l" t="t" r="r" b="b"/>
              <a:pathLst>
                <a:path w="5701538" h="1266444">
                  <a:moveTo>
                    <a:pt x="0" y="0"/>
                  </a:moveTo>
                  <a:lnTo>
                    <a:pt x="5701538" y="0"/>
                  </a:lnTo>
                  <a:lnTo>
                    <a:pt x="5701538" y="1266444"/>
                  </a:lnTo>
                  <a:lnTo>
                    <a:pt x="0" y="1266444"/>
                  </a:lnTo>
                  <a:close/>
                </a:path>
              </a:pathLst>
            </a:custGeom>
            <a:solidFill>
              <a:srgbClr val="FFFFFF"/>
            </a:solidFill>
          </p:spPr>
        </p:sp>
        <p:sp>
          <p:nvSpPr>
            <p:cNvPr id="18" name="Freeform 18"/>
            <p:cNvSpPr/>
            <p:nvPr/>
          </p:nvSpPr>
          <p:spPr>
            <a:xfrm>
              <a:off x="0" y="0"/>
              <a:ext cx="5726938" cy="1291844"/>
            </a:xfrm>
            <a:custGeom>
              <a:avLst/>
              <a:gdLst/>
              <a:ahLst/>
              <a:cxnLst/>
              <a:rect l="l" t="t" r="r" b="b"/>
              <a:pathLst>
                <a:path w="5726938" h="1291844">
                  <a:moveTo>
                    <a:pt x="12700" y="0"/>
                  </a:moveTo>
                  <a:lnTo>
                    <a:pt x="5714238" y="0"/>
                  </a:ln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lnTo>
                    <a:pt x="12700" y="25400"/>
                  </a:lnTo>
                  <a:close/>
                </a:path>
              </a:pathLst>
            </a:custGeom>
            <a:solidFill>
              <a:srgbClr val="E9E9E9"/>
            </a:solidFill>
          </p:spPr>
        </p:sp>
      </p:grpSp>
      <p:sp>
        <p:nvSpPr>
          <p:cNvPr id="19" name="TextBox 19"/>
          <p:cNvSpPr txBox="1"/>
          <p:nvPr/>
        </p:nvSpPr>
        <p:spPr>
          <a:xfrm>
            <a:off x="1517875" y="886479"/>
            <a:ext cx="15252150" cy="923925"/>
          </a:xfrm>
          <a:prstGeom prst="rect">
            <a:avLst/>
          </a:prstGeom>
        </p:spPr>
        <p:txBody>
          <a:bodyPr lIns="0" tIns="0" rIns="0" bIns="0" rtlCol="0" anchor="t">
            <a:spAutoFit/>
          </a:bodyPr>
          <a:lstStyle/>
          <a:p>
            <a:pPr algn="ctr">
              <a:lnSpc>
                <a:spcPts val="7200"/>
              </a:lnSpc>
            </a:pPr>
            <a:r>
              <a:rPr lang="en-US" sz="6000">
                <a:solidFill>
                  <a:srgbClr val="4F7822"/>
                </a:solidFill>
                <a:latin typeface="Pattaya"/>
                <a:ea typeface="Pattaya"/>
                <a:cs typeface="Pattaya"/>
                <a:sym typeface="Pattaya"/>
              </a:rPr>
              <a:t>GOALS AND KPIs</a:t>
            </a:r>
          </a:p>
        </p:txBody>
      </p:sp>
      <p:sp>
        <p:nvSpPr>
          <p:cNvPr id="20" name="TextBox 20"/>
          <p:cNvSpPr txBox="1"/>
          <p:nvPr/>
        </p:nvSpPr>
        <p:spPr>
          <a:xfrm>
            <a:off x="748812" y="3018936"/>
            <a:ext cx="6211390" cy="2229053"/>
          </a:xfrm>
          <a:prstGeom prst="rect">
            <a:avLst/>
          </a:prstGeom>
        </p:spPr>
        <p:txBody>
          <a:bodyPr lIns="0" tIns="0" rIns="0" bIns="0" rtlCol="0" anchor="t">
            <a:spAutoFit/>
          </a:bodyPr>
          <a:lstStyle/>
          <a:p>
            <a:pPr marL="1052221" lvl="1" indent="-526110" algn="l">
              <a:lnSpc>
                <a:spcPts val="5848"/>
              </a:lnSpc>
              <a:buAutoNum type="arabicPeriod"/>
            </a:pPr>
            <a:r>
              <a:rPr lang="en-US" sz="4873">
                <a:solidFill>
                  <a:srgbClr val="37373B"/>
                </a:solidFill>
                <a:latin typeface="Gagalin"/>
                <a:ea typeface="Gagalin"/>
                <a:cs typeface="Gagalin"/>
                <a:sym typeface="Gagalin"/>
              </a:rPr>
              <a:t>Improve the Sale count of the pizza</a:t>
            </a:r>
          </a:p>
        </p:txBody>
      </p:sp>
      <p:sp>
        <p:nvSpPr>
          <p:cNvPr id="21" name="AutoShape 21"/>
          <p:cNvSpPr/>
          <p:nvPr/>
        </p:nvSpPr>
        <p:spPr>
          <a:xfrm rot="90128">
            <a:off x="3104486" y="3715675"/>
            <a:ext cx="1453399" cy="0"/>
          </a:xfrm>
          <a:prstGeom prst="line">
            <a:avLst/>
          </a:prstGeom>
          <a:ln w="19050" cap="rnd">
            <a:solidFill>
              <a:srgbClr val="37373B"/>
            </a:solidFill>
            <a:prstDash val="solid"/>
            <a:headEnd type="none" w="sm" len="sm"/>
            <a:tailEnd type="none" w="sm" len="sm"/>
          </a:ln>
        </p:spPr>
      </p:sp>
      <p:sp>
        <p:nvSpPr>
          <p:cNvPr id="22" name="TextBox 22"/>
          <p:cNvSpPr txBox="1"/>
          <p:nvPr/>
        </p:nvSpPr>
        <p:spPr>
          <a:xfrm>
            <a:off x="1975550" y="6974697"/>
            <a:ext cx="14980566" cy="1619250"/>
          </a:xfrm>
          <a:prstGeom prst="rect">
            <a:avLst/>
          </a:prstGeom>
        </p:spPr>
        <p:txBody>
          <a:bodyPr lIns="0" tIns="0" rIns="0" bIns="0" rtlCol="0" anchor="t">
            <a:spAutoFit/>
          </a:bodyPr>
          <a:lstStyle/>
          <a:p>
            <a:pPr algn="l">
              <a:lnSpc>
                <a:spcPts val="6383"/>
              </a:lnSpc>
            </a:pPr>
            <a:r>
              <a:rPr lang="en-US" sz="5319">
                <a:solidFill>
                  <a:srgbClr val="37373B"/>
                </a:solidFill>
                <a:latin typeface="Gagalin"/>
                <a:ea typeface="Gagalin"/>
                <a:cs typeface="Gagalin"/>
                <a:sym typeface="Gagalin"/>
              </a:rPr>
              <a:t>3. promotions and offers for large amount of customer attraction</a:t>
            </a:r>
          </a:p>
        </p:txBody>
      </p:sp>
      <p:sp>
        <p:nvSpPr>
          <p:cNvPr id="23" name="AutoShape 23"/>
          <p:cNvSpPr/>
          <p:nvPr/>
        </p:nvSpPr>
        <p:spPr>
          <a:xfrm rot="90128">
            <a:off x="3112386" y="7668377"/>
            <a:ext cx="1453399" cy="0"/>
          </a:xfrm>
          <a:prstGeom prst="line">
            <a:avLst/>
          </a:prstGeom>
          <a:ln w="19050" cap="rnd">
            <a:solidFill>
              <a:srgbClr val="37373B"/>
            </a:solidFill>
            <a:prstDash val="solid"/>
            <a:headEnd type="none" w="sm" len="sm"/>
            <a:tailEnd type="none" w="sm" len="sm"/>
          </a:ln>
        </p:spPr>
      </p:sp>
      <p:sp>
        <p:nvSpPr>
          <p:cNvPr id="24" name="TextBox 24"/>
          <p:cNvSpPr txBox="1"/>
          <p:nvPr/>
        </p:nvSpPr>
        <p:spPr>
          <a:xfrm>
            <a:off x="11760659" y="3277419"/>
            <a:ext cx="5642653" cy="681625"/>
          </a:xfrm>
          <a:prstGeom prst="rect">
            <a:avLst/>
          </a:prstGeom>
        </p:spPr>
        <p:txBody>
          <a:bodyPr lIns="0" tIns="0" rIns="0" bIns="0" rtlCol="0" anchor="t">
            <a:spAutoFit/>
          </a:bodyPr>
          <a:lstStyle/>
          <a:p>
            <a:pPr algn="l">
              <a:lnSpc>
                <a:spcPts val="5312"/>
              </a:lnSpc>
            </a:pPr>
            <a:r>
              <a:rPr lang="en-US" sz="4427">
                <a:solidFill>
                  <a:srgbClr val="37373B"/>
                </a:solidFill>
                <a:latin typeface="Gagalin"/>
                <a:ea typeface="Gagalin"/>
                <a:cs typeface="Gagalin"/>
                <a:sym typeface="Gagalin"/>
              </a:rPr>
              <a:t>2. Happy Customers </a:t>
            </a:r>
          </a:p>
        </p:txBody>
      </p:sp>
      <p:sp>
        <p:nvSpPr>
          <p:cNvPr id="25" name="AutoShape 25"/>
          <p:cNvSpPr/>
          <p:nvPr/>
        </p:nvSpPr>
        <p:spPr>
          <a:xfrm>
            <a:off x="14661708" y="2620352"/>
            <a:ext cx="1694100" cy="38100"/>
          </a:xfrm>
          <a:prstGeom prst="line">
            <a:avLst/>
          </a:prstGeom>
          <a:ln w="19050" cap="rnd">
            <a:solidFill>
              <a:srgbClr val="37373B"/>
            </a:solidFill>
            <a:prstDash val="solid"/>
            <a:headEnd type="none" w="sm" len="sm"/>
            <a:tailEnd type="none" w="sm" len="sm"/>
          </a:ln>
        </p:spPr>
      </p:sp>
      <p:sp>
        <p:nvSpPr>
          <p:cNvPr id="26" name="AutoShape 26"/>
          <p:cNvSpPr/>
          <p:nvPr/>
        </p:nvSpPr>
        <p:spPr>
          <a:xfrm rot="99628">
            <a:off x="14757874" y="7668377"/>
            <a:ext cx="1314852" cy="0"/>
          </a:xfrm>
          <a:prstGeom prst="line">
            <a:avLst/>
          </a:prstGeom>
          <a:ln w="19050" cap="rnd">
            <a:solidFill>
              <a:srgbClr val="37373B"/>
            </a:solidFill>
            <a:prstDash val="solid"/>
            <a:headEnd type="none" w="sm" len="sm"/>
            <a:tailEnd type="none" w="sm" len="sm"/>
          </a:ln>
        </p:spPr>
      </p:sp>
      <p:sp>
        <p:nvSpPr>
          <p:cNvPr id="27" name="Freeform 27"/>
          <p:cNvSpPr/>
          <p:nvPr/>
        </p:nvSpPr>
        <p:spPr>
          <a:xfrm>
            <a:off x="6888162" y="2398965"/>
            <a:ext cx="4384423" cy="4423331"/>
          </a:xfrm>
          <a:custGeom>
            <a:avLst/>
            <a:gdLst/>
            <a:ahLst/>
            <a:cxnLst/>
            <a:rect l="l" t="t" r="r" b="b"/>
            <a:pathLst>
              <a:path w="4384423" h="4423331">
                <a:moveTo>
                  <a:pt x="0" y="0"/>
                </a:moveTo>
                <a:lnTo>
                  <a:pt x="4384423" y="0"/>
                </a:lnTo>
                <a:lnTo>
                  <a:pt x="4384423" y="4423332"/>
                </a:lnTo>
                <a:lnTo>
                  <a:pt x="0" y="4423332"/>
                </a:lnTo>
                <a:lnTo>
                  <a:pt x="0" y="0"/>
                </a:lnTo>
                <a:close/>
              </a:path>
            </a:pathLst>
          </a:custGeom>
          <a:blipFill>
            <a:blip r:embed="rId16"/>
            <a:stretch>
              <a:fillRect l="-10118" t="-9451" r="-17078" b="-14780"/>
            </a:stretch>
          </a:blipFill>
        </p:spPr>
      </p:sp>
      <p:sp>
        <p:nvSpPr>
          <p:cNvPr id="28" name="Freeform 28"/>
          <p:cNvSpPr/>
          <p:nvPr/>
        </p:nvSpPr>
        <p:spPr>
          <a:xfrm flipH="1">
            <a:off x="5522204" y="1666248"/>
            <a:ext cx="1665116" cy="1465434"/>
          </a:xfrm>
          <a:custGeom>
            <a:avLst/>
            <a:gdLst/>
            <a:ahLst/>
            <a:cxnLst/>
            <a:rect l="l" t="t" r="r" b="b"/>
            <a:pathLst>
              <a:path w="1665116" h="1465434">
                <a:moveTo>
                  <a:pt x="1665116" y="0"/>
                </a:moveTo>
                <a:lnTo>
                  <a:pt x="0" y="0"/>
                </a:lnTo>
                <a:lnTo>
                  <a:pt x="0" y="1465434"/>
                </a:lnTo>
                <a:lnTo>
                  <a:pt x="1665116" y="1465434"/>
                </a:lnTo>
                <a:lnTo>
                  <a:pt x="1665116" y="0"/>
                </a:lnTo>
                <a:close/>
              </a:path>
            </a:pathLst>
          </a:custGeom>
          <a:blipFill>
            <a:blip r:embed="rId17"/>
            <a:stretch>
              <a:fillRect l="-6131" r="-6131"/>
            </a:stretch>
          </a:blipFill>
        </p:spPr>
      </p:sp>
      <p:sp>
        <p:nvSpPr>
          <p:cNvPr id="29" name="Freeform 29"/>
          <p:cNvSpPr/>
          <p:nvPr/>
        </p:nvSpPr>
        <p:spPr>
          <a:xfrm>
            <a:off x="9938856" y="2150432"/>
            <a:ext cx="2208266" cy="899774"/>
          </a:xfrm>
          <a:custGeom>
            <a:avLst/>
            <a:gdLst/>
            <a:ahLst/>
            <a:cxnLst/>
            <a:rect l="l" t="t" r="r" b="b"/>
            <a:pathLst>
              <a:path w="2208266" h="899774">
                <a:moveTo>
                  <a:pt x="0" y="0"/>
                </a:moveTo>
                <a:lnTo>
                  <a:pt x="2208266" y="0"/>
                </a:lnTo>
                <a:lnTo>
                  <a:pt x="2208266" y="899774"/>
                </a:lnTo>
                <a:lnTo>
                  <a:pt x="0" y="8997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Freeform 30"/>
          <p:cNvSpPr/>
          <p:nvPr/>
        </p:nvSpPr>
        <p:spPr>
          <a:xfrm>
            <a:off x="5090040" y="4878068"/>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a:off x="3194686" y="27644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586250" y="9200150"/>
            <a:ext cx="3034172" cy="1765174"/>
          </a:xfrm>
          <a:custGeom>
            <a:avLst/>
            <a:gdLst/>
            <a:ahLst/>
            <a:cxnLst/>
            <a:rect l="l" t="t" r="r" b="b"/>
            <a:pathLst>
              <a:path w="3034172" h="1765174">
                <a:moveTo>
                  <a:pt x="0" y="0"/>
                </a:moveTo>
                <a:lnTo>
                  <a:pt x="3034172" y="0"/>
                </a:lnTo>
                <a:lnTo>
                  <a:pt x="3034172" y="1765174"/>
                </a:lnTo>
                <a:lnTo>
                  <a:pt x="0" y="1765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4186504" y="48859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1577342" y="2743502"/>
            <a:ext cx="221634" cy="193530"/>
            <a:chOff x="0" y="0"/>
            <a:chExt cx="295512" cy="258040"/>
          </a:xfrm>
        </p:grpSpPr>
        <p:sp>
          <p:nvSpPr>
            <p:cNvPr id="6" name="Freeform 6"/>
            <p:cNvSpPr/>
            <p:nvPr/>
          </p:nvSpPr>
          <p:spPr>
            <a:xfrm>
              <a:off x="0" y="127"/>
              <a:ext cx="295402" cy="257937"/>
            </a:xfrm>
            <a:custGeom>
              <a:avLst/>
              <a:gdLst/>
              <a:ahLst/>
              <a:cxnLst/>
              <a:rect l="l" t="t" r="r" b="b"/>
              <a:pathLst>
                <a:path w="295402" h="257937">
                  <a:moveTo>
                    <a:pt x="133223" y="0"/>
                  </a:moveTo>
                  <a:cubicBezTo>
                    <a:pt x="174498" y="0"/>
                    <a:pt x="219583" y="17018"/>
                    <a:pt x="262255" y="51181"/>
                  </a:cubicBezTo>
                  <a:cubicBezTo>
                    <a:pt x="275463" y="61087"/>
                    <a:pt x="282194" y="70993"/>
                    <a:pt x="288798" y="84328"/>
                  </a:cubicBezTo>
                  <a:cubicBezTo>
                    <a:pt x="295402" y="104140"/>
                    <a:pt x="288798" y="130683"/>
                    <a:pt x="272161" y="150622"/>
                  </a:cubicBezTo>
                  <a:cubicBezTo>
                    <a:pt x="242189" y="187198"/>
                    <a:pt x="189103" y="233553"/>
                    <a:pt x="146050" y="256921"/>
                  </a:cubicBezTo>
                  <a:cubicBezTo>
                    <a:pt x="144399" y="257556"/>
                    <a:pt x="142367" y="257937"/>
                    <a:pt x="139954" y="257937"/>
                  </a:cubicBezTo>
                  <a:cubicBezTo>
                    <a:pt x="104902" y="257937"/>
                    <a:pt x="0" y="191643"/>
                    <a:pt x="0" y="157353"/>
                  </a:cubicBezTo>
                  <a:cubicBezTo>
                    <a:pt x="0" y="67818"/>
                    <a:pt x="49784" y="14605"/>
                    <a:pt x="112903" y="1397"/>
                  </a:cubicBezTo>
                  <a:cubicBezTo>
                    <a:pt x="119634" y="381"/>
                    <a:pt x="126365" y="0"/>
                    <a:pt x="133223" y="0"/>
                  </a:cubicBezTo>
                  <a:close/>
                </a:path>
              </a:pathLst>
            </a:custGeom>
            <a:solidFill>
              <a:srgbClr val="666666">
                <a:alpha val="71373"/>
              </a:srgbClr>
            </a:solidFill>
          </p:spPr>
        </p:sp>
      </p:grpSp>
      <p:grpSp>
        <p:nvGrpSpPr>
          <p:cNvPr id="7" name="Group 7"/>
          <p:cNvGrpSpPr/>
          <p:nvPr/>
        </p:nvGrpSpPr>
        <p:grpSpPr>
          <a:xfrm>
            <a:off x="11849102" y="14"/>
            <a:ext cx="239080" cy="201556"/>
            <a:chOff x="0" y="0"/>
            <a:chExt cx="318773" cy="268741"/>
          </a:xfrm>
        </p:grpSpPr>
        <p:sp>
          <p:nvSpPr>
            <p:cNvPr id="8" name="Freeform 8"/>
            <p:cNvSpPr/>
            <p:nvPr/>
          </p:nvSpPr>
          <p:spPr>
            <a:xfrm>
              <a:off x="127" y="127"/>
              <a:ext cx="318643" cy="268605"/>
            </a:xfrm>
            <a:custGeom>
              <a:avLst/>
              <a:gdLst/>
              <a:ahLst/>
              <a:cxnLst/>
              <a:rect l="l" t="t" r="r" b="b"/>
              <a:pathLst>
                <a:path w="318643" h="268605">
                  <a:moveTo>
                    <a:pt x="159258" y="0"/>
                  </a:moveTo>
                  <a:cubicBezTo>
                    <a:pt x="210566" y="0"/>
                    <a:pt x="265557" y="25019"/>
                    <a:pt x="312039" y="75692"/>
                  </a:cubicBezTo>
                  <a:lnTo>
                    <a:pt x="318643" y="89027"/>
                  </a:lnTo>
                  <a:cubicBezTo>
                    <a:pt x="312166" y="166370"/>
                    <a:pt x="265176" y="268605"/>
                    <a:pt x="177419" y="268605"/>
                  </a:cubicBezTo>
                  <a:cubicBezTo>
                    <a:pt x="174752" y="268605"/>
                    <a:pt x="171958" y="268478"/>
                    <a:pt x="169291" y="268224"/>
                  </a:cubicBezTo>
                  <a:cubicBezTo>
                    <a:pt x="106172" y="258191"/>
                    <a:pt x="19812" y="195199"/>
                    <a:pt x="0" y="135509"/>
                  </a:cubicBezTo>
                  <a:cubicBezTo>
                    <a:pt x="26797" y="45720"/>
                    <a:pt x="89662" y="0"/>
                    <a:pt x="159258" y="0"/>
                  </a:cubicBezTo>
                  <a:close/>
                </a:path>
              </a:pathLst>
            </a:custGeom>
            <a:solidFill>
              <a:srgbClr val="666666">
                <a:alpha val="71373"/>
              </a:srgbClr>
            </a:solidFill>
          </p:spPr>
        </p:sp>
      </p:grpSp>
      <p:grpSp>
        <p:nvGrpSpPr>
          <p:cNvPr id="9" name="Group 9"/>
          <p:cNvGrpSpPr/>
          <p:nvPr/>
        </p:nvGrpSpPr>
        <p:grpSpPr>
          <a:xfrm>
            <a:off x="14237722" y="8731660"/>
            <a:ext cx="214182" cy="187142"/>
            <a:chOff x="0" y="0"/>
            <a:chExt cx="285576" cy="249523"/>
          </a:xfrm>
        </p:grpSpPr>
        <p:sp>
          <p:nvSpPr>
            <p:cNvPr id="10" name="Freeform 10"/>
            <p:cNvSpPr/>
            <p:nvPr/>
          </p:nvSpPr>
          <p:spPr>
            <a:xfrm>
              <a:off x="0" y="127"/>
              <a:ext cx="285496" cy="249301"/>
            </a:xfrm>
            <a:custGeom>
              <a:avLst/>
              <a:gdLst/>
              <a:ahLst/>
              <a:cxnLst/>
              <a:rect l="l" t="t" r="r" b="b"/>
              <a:pathLst>
                <a:path w="285496" h="249301">
                  <a:moveTo>
                    <a:pt x="187452" y="0"/>
                  </a:moveTo>
                  <a:cubicBezTo>
                    <a:pt x="216916" y="0"/>
                    <a:pt x="244983" y="5969"/>
                    <a:pt x="262128" y="21590"/>
                  </a:cubicBezTo>
                  <a:lnTo>
                    <a:pt x="275590" y="48133"/>
                  </a:lnTo>
                  <a:cubicBezTo>
                    <a:pt x="285496" y="67945"/>
                    <a:pt x="278892" y="97917"/>
                    <a:pt x="275590" y="121158"/>
                  </a:cubicBezTo>
                  <a:cubicBezTo>
                    <a:pt x="268986" y="147701"/>
                    <a:pt x="275590" y="207391"/>
                    <a:pt x="262255" y="224028"/>
                  </a:cubicBezTo>
                  <a:cubicBezTo>
                    <a:pt x="255651" y="237363"/>
                    <a:pt x="195834" y="240665"/>
                    <a:pt x="179197" y="247269"/>
                  </a:cubicBezTo>
                  <a:cubicBezTo>
                    <a:pt x="166370" y="248539"/>
                    <a:pt x="153924" y="249301"/>
                    <a:pt x="142113" y="249301"/>
                  </a:cubicBezTo>
                  <a:cubicBezTo>
                    <a:pt x="92837" y="249301"/>
                    <a:pt x="52578" y="235712"/>
                    <a:pt x="23241" y="187452"/>
                  </a:cubicBezTo>
                  <a:cubicBezTo>
                    <a:pt x="0" y="151003"/>
                    <a:pt x="63119" y="34925"/>
                    <a:pt x="96266" y="18288"/>
                  </a:cubicBezTo>
                  <a:cubicBezTo>
                    <a:pt x="119126" y="7747"/>
                    <a:pt x="154178" y="0"/>
                    <a:pt x="187452" y="0"/>
                  </a:cubicBezTo>
                  <a:close/>
                </a:path>
              </a:pathLst>
            </a:custGeom>
            <a:solidFill>
              <a:srgbClr val="666666">
                <a:alpha val="71373"/>
              </a:srgbClr>
            </a:solidFill>
          </p:spPr>
        </p:sp>
      </p:grpSp>
      <p:grpSp>
        <p:nvGrpSpPr>
          <p:cNvPr id="11" name="Group 11"/>
          <p:cNvGrpSpPr/>
          <p:nvPr/>
        </p:nvGrpSpPr>
        <p:grpSpPr>
          <a:xfrm>
            <a:off x="16038810" y="2764698"/>
            <a:ext cx="224092" cy="184438"/>
            <a:chOff x="0" y="0"/>
            <a:chExt cx="298789" cy="245917"/>
          </a:xfrm>
        </p:grpSpPr>
        <p:sp>
          <p:nvSpPr>
            <p:cNvPr id="12" name="Freeform 12"/>
            <p:cNvSpPr/>
            <p:nvPr/>
          </p:nvSpPr>
          <p:spPr>
            <a:xfrm>
              <a:off x="0" y="0"/>
              <a:ext cx="298704" cy="245872"/>
            </a:xfrm>
            <a:custGeom>
              <a:avLst/>
              <a:gdLst/>
              <a:ahLst/>
              <a:cxnLst/>
              <a:rect l="l" t="t" r="r" b="b"/>
              <a:pathLst>
                <a:path w="298704" h="245872">
                  <a:moveTo>
                    <a:pt x="141478" y="0"/>
                  </a:moveTo>
                  <a:cubicBezTo>
                    <a:pt x="190119" y="0"/>
                    <a:pt x="250444" y="49530"/>
                    <a:pt x="275463" y="90170"/>
                  </a:cubicBezTo>
                  <a:cubicBezTo>
                    <a:pt x="295402" y="126746"/>
                    <a:pt x="298704" y="173101"/>
                    <a:pt x="278765" y="206375"/>
                  </a:cubicBezTo>
                  <a:cubicBezTo>
                    <a:pt x="265557" y="226187"/>
                    <a:pt x="245618" y="239522"/>
                    <a:pt x="225679" y="242824"/>
                  </a:cubicBezTo>
                  <a:cubicBezTo>
                    <a:pt x="216789" y="244856"/>
                    <a:pt x="207518" y="245872"/>
                    <a:pt x="197993" y="245872"/>
                  </a:cubicBezTo>
                  <a:cubicBezTo>
                    <a:pt x="146177" y="245872"/>
                    <a:pt x="86106" y="218186"/>
                    <a:pt x="49657" y="193040"/>
                  </a:cubicBezTo>
                  <a:cubicBezTo>
                    <a:pt x="19939" y="173228"/>
                    <a:pt x="0" y="93599"/>
                    <a:pt x="13335" y="76962"/>
                  </a:cubicBezTo>
                  <a:cubicBezTo>
                    <a:pt x="43180" y="43815"/>
                    <a:pt x="89662" y="10541"/>
                    <a:pt x="132842" y="635"/>
                  </a:cubicBezTo>
                  <a:cubicBezTo>
                    <a:pt x="135636" y="254"/>
                    <a:pt x="138684" y="0"/>
                    <a:pt x="141605" y="0"/>
                  </a:cubicBezTo>
                  <a:close/>
                </a:path>
              </a:pathLst>
            </a:custGeom>
            <a:solidFill>
              <a:srgbClr val="666666">
                <a:alpha val="71373"/>
              </a:srgbClr>
            </a:solidFill>
          </p:spPr>
        </p:sp>
      </p:grpSp>
      <p:grpSp>
        <p:nvGrpSpPr>
          <p:cNvPr id="13" name="Group 13"/>
          <p:cNvGrpSpPr/>
          <p:nvPr/>
        </p:nvGrpSpPr>
        <p:grpSpPr>
          <a:xfrm>
            <a:off x="4745860" y="164924"/>
            <a:ext cx="251284" cy="179280"/>
            <a:chOff x="0" y="0"/>
            <a:chExt cx="335045" cy="239040"/>
          </a:xfrm>
        </p:grpSpPr>
        <p:sp>
          <p:nvSpPr>
            <p:cNvPr id="14" name="Freeform 14"/>
            <p:cNvSpPr/>
            <p:nvPr/>
          </p:nvSpPr>
          <p:spPr>
            <a:xfrm>
              <a:off x="127" y="127"/>
              <a:ext cx="335026" cy="238887"/>
            </a:xfrm>
            <a:custGeom>
              <a:avLst/>
              <a:gdLst/>
              <a:ahLst/>
              <a:cxnLst/>
              <a:rect l="l" t="t" r="r" b="b"/>
              <a:pathLst>
                <a:path w="335026" h="238887">
                  <a:moveTo>
                    <a:pt x="96139" y="0"/>
                  </a:moveTo>
                  <a:cubicBezTo>
                    <a:pt x="146431" y="0"/>
                    <a:pt x="204851" y="22098"/>
                    <a:pt x="239014" y="48133"/>
                  </a:cubicBezTo>
                  <a:lnTo>
                    <a:pt x="248920" y="58039"/>
                  </a:lnTo>
                  <a:cubicBezTo>
                    <a:pt x="335026" y="138684"/>
                    <a:pt x="216408" y="238887"/>
                    <a:pt x="115316" y="238887"/>
                  </a:cubicBezTo>
                  <a:cubicBezTo>
                    <a:pt x="91567" y="238887"/>
                    <a:pt x="68707" y="233299"/>
                    <a:pt x="49657" y="220599"/>
                  </a:cubicBezTo>
                  <a:cubicBezTo>
                    <a:pt x="16637" y="197485"/>
                    <a:pt x="0" y="127762"/>
                    <a:pt x="0" y="91313"/>
                  </a:cubicBezTo>
                  <a:cubicBezTo>
                    <a:pt x="0" y="23622"/>
                    <a:pt x="43815" y="0"/>
                    <a:pt x="96139" y="0"/>
                  </a:cubicBezTo>
                  <a:close/>
                </a:path>
              </a:pathLst>
            </a:custGeom>
            <a:solidFill>
              <a:srgbClr val="666666">
                <a:alpha val="71373"/>
              </a:srgbClr>
            </a:solidFill>
          </p:spPr>
        </p:sp>
      </p:grpSp>
      <p:grpSp>
        <p:nvGrpSpPr>
          <p:cNvPr id="15" name="Group 15"/>
          <p:cNvGrpSpPr/>
          <p:nvPr/>
        </p:nvGrpSpPr>
        <p:grpSpPr>
          <a:xfrm>
            <a:off x="14222366" y="3135968"/>
            <a:ext cx="229826" cy="195822"/>
            <a:chOff x="0" y="0"/>
            <a:chExt cx="306435" cy="261096"/>
          </a:xfrm>
        </p:grpSpPr>
        <p:sp>
          <p:nvSpPr>
            <p:cNvPr id="16" name="Freeform 16"/>
            <p:cNvSpPr/>
            <p:nvPr/>
          </p:nvSpPr>
          <p:spPr>
            <a:xfrm>
              <a:off x="127" y="127"/>
              <a:ext cx="306197" cy="260858"/>
            </a:xfrm>
            <a:custGeom>
              <a:avLst/>
              <a:gdLst/>
              <a:ahLst/>
              <a:cxnLst/>
              <a:rect l="l" t="t" r="r" b="b"/>
              <a:pathLst>
                <a:path w="306197" h="260858">
                  <a:moveTo>
                    <a:pt x="116713" y="0"/>
                  </a:moveTo>
                  <a:cubicBezTo>
                    <a:pt x="204597" y="0"/>
                    <a:pt x="306197" y="49530"/>
                    <a:pt x="272161" y="131699"/>
                  </a:cubicBezTo>
                  <a:cubicBezTo>
                    <a:pt x="268859" y="141605"/>
                    <a:pt x="255524" y="191389"/>
                    <a:pt x="252222" y="194691"/>
                  </a:cubicBezTo>
                  <a:cubicBezTo>
                    <a:pt x="229489" y="233299"/>
                    <a:pt x="188341" y="260858"/>
                    <a:pt x="145542" y="260858"/>
                  </a:cubicBezTo>
                  <a:cubicBezTo>
                    <a:pt x="125603" y="260858"/>
                    <a:pt x="105283" y="254889"/>
                    <a:pt x="86233" y="241173"/>
                  </a:cubicBezTo>
                  <a:cubicBezTo>
                    <a:pt x="49657" y="208026"/>
                    <a:pt x="0" y="111633"/>
                    <a:pt x="3302" y="68580"/>
                  </a:cubicBezTo>
                  <a:cubicBezTo>
                    <a:pt x="7239" y="21336"/>
                    <a:pt x="59055" y="0"/>
                    <a:pt x="116713" y="0"/>
                  </a:cubicBezTo>
                  <a:close/>
                </a:path>
              </a:pathLst>
            </a:custGeom>
            <a:solidFill>
              <a:srgbClr val="666666">
                <a:alpha val="71373"/>
              </a:srgbClr>
            </a:solidFill>
          </p:spPr>
        </p:sp>
      </p:grpSp>
      <p:grpSp>
        <p:nvGrpSpPr>
          <p:cNvPr id="17" name="Group 17"/>
          <p:cNvGrpSpPr/>
          <p:nvPr/>
        </p:nvGrpSpPr>
        <p:grpSpPr>
          <a:xfrm>
            <a:off x="17283578" y="4601306"/>
            <a:ext cx="209186" cy="182474"/>
            <a:chOff x="0" y="0"/>
            <a:chExt cx="278915" cy="243299"/>
          </a:xfrm>
        </p:grpSpPr>
        <p:sp>
          <p:nvSpPr>
            <p:cNvPr id="18" name="Freeform 18"/>
            <p:cNvSpPr/>
            <p:nvPr/>
          </p:nvSpPr>
          <p:spPr>
            <a:xfrm>
              <a:off x="0" y="127"/>
              <a:ext cx="278892" cy="243205"/>
            </a:xfrm>
            <a:custGeom>
              <a:avLst/>
              <a:gdLst/>
              <a:ahLst/>
              <a:cxnLst/>
              <a:rect l="l" t="t" r="r" b="b"/>
              <a:pathLst>
                <a:path w="278892" h="243205">
                  <a:moveTo>
                    <a:pt x="84582" y="0"/>
                  </a:moveTo>
                  <a:cubicBezTo>
                    <a:pt x="123444" y="0"/>
                    <a:pt x="174244" y="18923"/>
                    <a:pt x="215773" y="35433"/>
                  </a:cubicBezTo>
                  <a:cubicBezTo>
                    <a:pt x="278892" y="58674"/>
                    <a:pt x="242316" y="95123"/>
                    <a:pt x="232410" y="135001"/>
                  </a:cubicBezTo>
                  <a:cubicBezTo>
                    <a:pt x="219202" y="184785"/>
                    <a:pt x="235839" y="227965"/>
                    <a:pt x="169418" y="241300"/>
                  </a:cubicBezTo>
                  <a:cubicBezTo>
                    <a:pt x="160782" y="242570"/>
                    <a:pt x="151892" y="243205"/>
                    <a:pt x="143129" y="243205"/>
                  </a:cubicBezTo>
                  <a:cubicBezTo>
                    <a:pt x="107696" y="243205"/>
                    <a:pt x="70485" y="234696"/>
                    <a:pt x="33274" y="234696"/>
                  </a:cubicBezTo>
                  <a:cubicBezTo>
                    <a:pt x="26670" y="208153"/>
                    <a:pt x="0" y="168275"/>
                    <a:pt x="10033" y="135001"/>
                  </a:cubicBezTo>
                  <a:cubicBezTo>
                    <a:pt x="16637" y="91948"/>
                    <a:pt x="33147" y="15621"/>
                    <a:pt x="63119" y="2286"/>
                  </a:cubicBezTo>
                  <a:cubicBezTo>
                    <a:pt x="69723" y="635"/>
                    <a:pt x="76835" y="0"/>
                    <a:pt x="84582" y="0"/>
                  </a:cubicBezTo>
                  <a:close/>
                </a:path>
              </a:pathLst>
            </a:custGeom>
            <a:solidFill>
              <a:srgbClr val="666666">
                <a:alpha val="71373"/>
              </a:srgbClr>
            </a:solidFill>
          </p:spPr>
        </p:sp>
      </p:grpSp>
      <p:grpSp>
        <p:nvGrpSpPr>
          <p:cNvPr id="19" name="Group 19"/>
          <p:cNvGrpSpPr/>
          <p:nvPr/>
        </p:nvGrpSpPr>
        <p:grpSpPr>
          <a:xfrm>
            <a:off x="16262906" y="3703572"/>
            <a:ext cx="226632" cy="204012"/>
            <a:chOff x="0" y="0"/>
            <a:chExt cx="302176" cy="272016"/>
          </a:xfrm>
        </p:grpSpPr>
        <p:sp>
          <p:nvSpPr>
            <p:cNvPr id="20" name="Freeform 20"/>
            <p:cNvSpPr/>
            <p:nvPr/>
          </p:nvSpPr>
          <p:spPr>
            <a:xfrm>
              <a:off x="0" y="0"/>
              <a:ext cx="302133" cy="272161"/>
            </a:xfrm>
            <a:custGeom>
              <a:avLst/>
              <a:gdLst/>
              <a:ahLst/>
              <a:cxnLst/>
              <a:rect l="l" t="t" r="r" b="b"/>
              <a:pathLst>
                <a:path w="302133" h="272161">
                  <a:moveTo>
                    <a:pt x="158496" y="0"/>
                  </a:moveTo>
                  <a:cubicBezTo>
                    <a:pt x="179451" y="0"/>
                    <a:pt x="202057" y="3683"/>
                    <a:pt x="225806" y="11176"/>
                  </a:cubicBezTo>
                  <a:cubicBezTo>
                    <a:pt x="252349" y="17780"/>
                    <a:pt x="302133" y="150495"/>
                    <a:pt x="278892" y="170561"/>
                  </a:cubicBezTo>
                  <a:cubicBezTo>
                    <a:pt x="238887" y="207645"/>
                    <a:pt x="174117" y="272161"/>
                    <a:pt x="114554" y="272161"/>
                  </a:cubicBezTo>
                  <a:cubicBezTo>
                    <a:pt x="104902" y="272161"/>
                    <a:pt x="95504" y="270510"/>
                    <a:pt x="86360" y="266827"/>
                  </a:cubicBezTo>
                  <a:cubicBezTo>
                    <a:pt x="49784" y="250063"/>
                    <a:pt x="0" y="150495"/>
                    <a:pt x="16637" y="107315"/>
                  </a:cubicBezTo>
                  <a:cubicBezTo>
                    <a:pt x="44069" y="34798"/>
                    <a:pt x="94234" y="0"/>
                    <a:pt x="158496" y="0"/>
                  </a:cubicBezTo>
                  <a:close/>
                </a:path>
              </a:pathLst>
            </a:custGeom>
            <a:solidFill>
              <a:srgbClr val="666666">
                <a:alpha val="71373"/>
              </a:srgbClr>
            </a:solidFill>
          </p:spPr>
        </p:sp>
      </p:grpSp>
      <p:grpSp>
        <p:nvGrpSpPr>
          <p:cNvPr id="21" name="Group 21"/>
          <p:cNvGrpSpPr/>
          <p:nvPr/>
        </p:nvGrpSpPr>
        <p:grpSpPr>
          <a:xfrm>
            <a:off x="11592492" y="7935228"/>
            <a:ext cx="256608" cy="210974"/>
            <a:chOff x="0" y="0"/>
            <a:chExt cx="342144" cy="281299"/>
          </a:xfrm>
        </p:grpSpPr>
        <p:sp>
          <p:nvSpPr>
            <p:cNvPr id="22" name="Freeform 22"/>
            <p:cNvSpPr/>
            <p:nvPr/>
          </p:nvSpPr>
          <p:spPr>
            <a:xfrm>
              <a:off x="0" y="0"/>
              <a:ext cx="342138" cy="281305"/>
            </a:xfrm>
            <a:custGeom>
              <a:avLst/>
              <a:gdLst/>
              <a:ahLst/>
              <a:cxnLst/>
              <a:rect l="l" t="t" r="r" b="b"/>
              <a:pathLst>
                <a:path w="342138" h="281305">
                  <a:moveTo>
                    <a:pt x="170434" y="0"/>
                  </a:moveTo>
                  <a:cubicBezTo>
                    <a:pt x="206502" y="0"/>
                    <a:pt x="240538" y="8001"/>
                    <a:pt x="279019" y="34925"/>
                  </a:cubicBezTo>
                  <a:cubicBezTo>
                    <a:pt x="312166" y="61468"/>
                    <a:pt x="342138" y="127889"/>
                    <a:pt x="308991" y="164338"/>
                  </a:cubicBezTo>
                  <a:cubicBezTo>
                    <a:pt x="269113" y="204216"/>
                    <a:pt x="219329" y="244094"/>
                    <a:pt x="179451" y="280543"/>
                  </a:cubicBezTo>
                  <a:cubicBezTo>
                    <a:pt x="175641" y="281051"/>
                    <a:pt x="171831" y="281305"/>
                    <a:pt x="168021" y="281305"/>
                  </a:cubicBezTo>
                  <a:cubicBezTo>
                    <a:pt x="65024" y="281305"/>
                    <a:pt x="0" y="110871"/>
                    <a:pt x="86487" y="8382"/>
                  </a:cubicBezTo>
                  <a:cubicBezTo>
                    <a:pt x="117221" y="4318"/>
                    <a:pt x="144399" y="0"/>
                    <a:pt x="170434" y="0"/>
                  </a:cubicBezTo>
                  <a:close/>
                </a:path>
              </a:pathLst>
            </a:custGeom>
            <a:solidFill>
              <a:srgbClr val="666666">
                <a:alpha val="71373"/>
              </a:srgbClr>
            </a:solidFill>
          </p:spPr>
        </p:sp>
      </p:grpSp>
      <p:grpSp>
        <p:nvGrpSpPr>
          <p:cNvPr id="23" name="Group 23"/>
          <p:cNvGrpSpPr/>
          <p:nvPr/>
        </p:nvGrpSpPr>
        <p:grpSpPr>
          <a:xfrm>
            <a:off x="16725902" y="6743384"/>
            <a:ext cx="258738" cy="192628"/>
            <a:chOff x="0" y="0"/>
            <a:chExt cx="344984" cy="256837"/>
          </a:xfrm>
        </p:grpSpPr>
        <p:sp>
          <p:nvSpPr>
            <p:cNvPr id="24" name="Freeform 24"/>
            <p:cNvSpPr/>
            <p:nvPr/>
          </p:nvSpPr>
          <p:spPr>
            <a:xfrm>
              <a:off x="127" y="127"/>
              <a:ext cx="344805" cy="256540"/>
            </a:xfrm>
            <a:custGeom>
              <a:avLst/>
              <a:gdLst/>
              <a:ahLst/>
              <a:cxnLst/>
              <a:rect l="l" t="t" r="r" b="b"/>
              <a:pathLst>
                <a:path w="344805" h="256540">
                  <a:moveTo>
                    <a:pt x="115189" y="0"/>
                  </a:moveTo>
                  <a:cubicBezTo>
                    <a:pt x="172720" y="0"/>
                    <a:pt x="257810" y="30226"/>
                    <a:pt x="282067" y="60579"/>
                  </a:cubicBezTo>
                  <a:cubicBezTo>
                    <a:pt x="344805" y="128270"/>
                    <a:pt x="216154" y="256540"/>
                    <a:pt x="122301" y="256540"/>
                  </a:cubicBezTo>
                  <a:cubicBezTo>
                    <a:pt x="91948" y="256540"/>
                    <a:pt x="65151" y="243078"/>
                    <a:pt x="49784" y="209804"/>
                  </a:cubicBezTo>
                  <a:cubicBezTo>
                    <a:pt x="46355" y="206502"/>
                    <a:pt x="23241" y="160147"/>
                    <a:pt x="16637" y="150114"/>
                  </a:cubicBezTo>
                  <a:cubicBezTo>
                    <a:pt x="0" y="90424"/>
                    <a:pt x="29845" y="10795"/>
                    <a:pt x="99568" y="889"/>
                  </a:cubicBezTo>
                  <a:cubicBezTo>
                    <a:pt x="104521" y="254"/>
                    <a:pt x="109728" y="0"/>
                    <a:pt x="115189" y="0"/>
                  </a:cubicBezTo>
                  <a:close/>
                </a:path>
              </a:pathLst>
            </a:custGeom>
            <a:solidFill>
              <a:srgbClr val="666666">
                <a:alpha val="71373"/>
              </a:srgbClr>
            </a:solidFill>
          </p:spPr>
        </p:sp>
      </p:grpSp>
      <p:grpSp>
        <p:nvGrpSpPr>
          <p:cNvPr id="25" name="Group 25"/>
          <p:cNvGrpSpPr/>
          <p:nvPr/>
        </p:nvGrpSpPr>
        <p:grpSpPr>
          <a:xfrm>
            <a:off x="17955752" y="5265616"/>
            <a:ext cx="209186" cy="217362"/>
            <a:chOff x="0" y="0"/>
            <a:chExt cx="278915" cy="289816"/>
          </a:xfrm>
        </p:grpSpPr>
        <p:sp>
          <p:nvSpPr>
            <p:cNvPr id="26" name="Freeform 26"/>
            <p:cNvSpPr/>
            <p:nvPr/>
          </p:nvSpPr>
          <p:spPr>
            <a:xfrm>
              <a:off x="0" y="0"/>
              <a:ext cx="278892" cy="289814"/>
            </a:xfrm>
            <a:custGeom>
              <a:avLst/>
              <a:gdLst/>
              <a:ahLst/>
              <a:cxnLst/>
              <a:rect l="l" t="t" r="r" b="b"/>
              <a:pathLst>
                <a:path w="278892" h="289814">
                  <a:moveTo>
                    <a:pt x="167259" y="0"/>
                  </a:moveTo>
                  <a:cubicBezTo>
                    <a:pt x="176276" y="0"/>
                    <a:pt x="185801" y="1016"/>
                    <a:pt x="195834" y="2921"/>
                  </a:cubicBezTo>
                  <a:cubicBezTo>
                    <a:pt x="235585" y="9525"/>
                    <a:pt x="278892" y="135763"/>
                    <a:pt x="265557" y="172212"/>
                  </a:cubicBezTo>
                  <a:cubicBezTo>
                    <a:pt x="248920" y="212090"/>
                    <a:pt x="195834" y="288417"/>
                    <a:pt x="146050" y="288417"/>
                  </a:cubicBezTo>
                  <a:cubicBezTo>
                    <a:pt x="144145" y="289433"/>
                    <a:pt x="141732" y="289814"/>
                    <a:pt x="139446" y="289814"/>
                  </a:cubicBezTo>
                  <a:cubicBezTo>
                    <a:pt x="133604" y="289814"/>
                    <a:pt x="126619" y="287401"/>
                    <a:pt x="119507" y="285115"/>
                  </a:cubicBezTo>
                  <a:cubicBezTo>
                    <a:pt x="96266" y="271780"/>
                    <a:pt x="79629" y="251968"/>
                    <a:pt x="66294" y="225425"/>
                  </a:cubicBezTo>
                  <a:cubicBezTo>
                    <a:pt x="56515" y="205359"/>
                    <a:pt x="3429" y="162306"/>
                    <a:pt x="0" y="145669"/>
                  </a:cubicBezTo>
                  <a:cubicBezTo>
                    <a:pt x="0" y="129032"/>
                    <a:pt x="36576" y="85979"/>
                    <a:pt x="46482" y="72644"/>
                  </a:cubicBezTo>
                  <a:cubicBezTo>
                    <a:pt x="77597" y="30353"/>
                    <a:pt x="115697" y="0"/>
                    <a:pt x="167259" y="0"/>
                  </a:cubicBezTo>
                  <a:close/>
                </a:path>
              </a:pathLst>
            </a:custGeom>
            <a:solidFill>
              <a:srgbClr val="666666">
                <a:alpha val="71373"/>
              </a:srgbClr>
            </a:solidFill>
          </p:spPr>
        </p:sp>
      </p:grpSp>
      <p:grpSp>
        <p:nvGrpSpPr>
          <p:cNvPr id="27" name="Group 27"/>
          <p:cNvGrpSpPr/>
          <p:nvPr/>
        </p:nvGrpSpPr>
        <p:grpSpPr>
          <a:xfrm>
            <a:off x="17833716" y="7849148"/>
            <a:ext cx="242766" cy="216380"/>
            <a:chOff x="0" y="0"/>
            <a:chExt cx="323688" cy="288507"/>
          </a:xfrm>
        </p:grpSpPr>
        <p:sp>
          <p:nvSpPr>
            <p:cNvPr id="28" name="Freeform 28"/>
            <p:cNvSpPr/>
            <p:nvPr/>
          </p:nvSpPr>
          <p:spPr>
            <a:xfrm>
              <a:off x="127" y="127"/>
              <a:ext cx="323469" cy="288417"/>
            </a:xfrm>
            <a:custGeom>
              <a:avLst/>
              <a:gdLst/>
              <a:ahLst/>
              <a:cxnLst/>
              <a:rect l="l" t="t" r="r" b="b"/>
              <a:pathLst>
                <a:path w="323469" h="288417">
                  <a:moveTo>
                    <a:pt x="198628" y="0"/>
                  </a:moveTo>
                  <a:cubicBezTo>
                    <a:pt x="201168" y="0"/>
                    <a:pt x="203581" y="127"/>
                    <a:pt x="205740" y="254"/>
                  </a:cubicBezTo>
                  <a:cubicBezTo>
                    <a:pt x="209169" y="254"/>
                    <a:pt x="215773" y="10160"/>
                    <a:pt x="219075" y="10160"/>
                  </a:cubicBezTo>
                  <a:cubicBezTo>
                    <a:pt x="245618" y="59944"/>
                    <a:pt x="292100" y="116459"/>
                    <a:pt x="305308" y="176149"/>
                  </a:cubicBezTo>
                  <a:cubicBezTo>
                    <a:pt x="323469" y="259334"/>
                    <a:pt x="277495" y="288417"/>
                    <a:pt x="219456" y="288417"/>
                  </a:cubicBezTo>
                  <a:cubicBezTo>
                    <a:pt x="171069" y="288417"/>
                    <a:pt x="114300" y="268224"/>
                    <a:pt x="79502" y="242570"/>
                  </a:cubicBezTo>
                  <a:cubicBezTo>
                    <a:pt x="43180" y="212725"/>
                    <a:pt x="0" y="113157"/>
                    <a:pt x="26543" y="66548"/>
                  </a:cubicBezTo>
                  <a:cubicBezTo>
                    <a:pt x="45466" y="28829"/>
                    <a:pt x="151003" y="0"/>
                    <a:pt x="198628" y="0"/>
                  </a:cubicBezTo>
                  <a:close/>
                </a:path>
              </a:pathLst>
            </a:custGeom>
            <a:solidFill>
              <a:srgbClr val="666666">
                <a:alpha val="71373"/>
              </a:srgbClr>
            </a:solidFill>
          </p:spPr>
        </p:sp>
      </p:grpSp>
      <p:grpSp>
        <p:nvGrpSpPr>
          <p:cNvPr id="29" name="Group 29"/>
          <p:cNvGrpSpPr/>
          <p:nvPr/>
        </p:nvGrpSpPr>
        <p:grpSpPr>
          <a:xfrm>
            <a:off x="17971968" y="4214878"/>
            <a:ext cx="221634" cy="192792"/>
            <a:chOff x="0" y="0"/>
            <a:chExt cx="295512" cy="257056"/>
          </a:xfrm>
        </p:grpSpPr>
        <p:sp>
          <p:nvSpPr>
            <p:cNvPr id="30" name="Freeform 30"/>
            <p:cNvSpPr/>
            <p:nvPr/>
          </p:nvSpPr>
          <p:spPr>
            <a:xfrm>
              <a:off x="127" y="127"/>
              <a:ext cx="295275" cy="256794"/>
            </a:xfrm>
            <a:custGeom>
              <a:avLst/>
              <a:gdLst/>
              <a:ahLst/>
              <a:cxnLst/>
              <a:rect l="l" t="t" r="r" b="b"/>
              <a:pathLst>
                <a:path w="295275" h="256794">
                  <a:moveTo>
                    <a:pt x="140843" y="0"/>
                  </a:moveTo>
                  <a:cubicBezTo>
                    <a:pt x="178816" y="0"/>
                    <a:pt x="222504" y="16002"/>
                    <a:pt x="262128" y="52832"/>
                  </a:cubicBezTo>
                  <a:cubicBezTo>
                    <a:pt x="272034" y="59436"/>
                    <a:pt x="282067" y="72644"/>
                    <a:pt x="285369" y="85979"/>
                  </a:cubicBezTo>
                  <a:cubicBezTo>
                    <a:pt x="295275" y="105791"/>
                    <a:pt x="285369" y="132461"/>
                    <a:pt x="268732" y="152400"/>
                  </a:cubicBezTo>
                  <a:cubicBezTo>
                    <a:pt x="238760" y="188849"/>
                    <a:pt x="185674" y="235331"/>
                    <a:pt x="145923" y="255270"/>
                  </a:cubicBezTo>
                  <a:cubicBezTo>
                    <a:pt x="143510" y="256413"/>
                    <a:pt x="140716" y="256794"/>
                    <a:pt x="137414" y="256794"/>
                  </a:cubicBezTo>
                  <a:cubicBezTo>
                    <a:pt x="98552" y="256794"/>
                    <a:pt x="0" y="189357"/>
                    <a:pt x="0" y="155702"/>
                  </a:cubicBezTo>
                  <a:cubicBezTo>
                    <a:pt x="0" y="69469"/>
                    <a:pt x="49657" y="16383"/>
                    <a:pt x="112776" y="3048"/>
                  </a:cubicBezTo>
                  <a:cubicBezTo>
                    <a:pt x="121666" y="1016"/>
                    <a:pt x="131064" y="0"/>
                    <a:pt x="140843" y="0"/>
                  </a:cubicBezTo>
                  <a:close/>
                </a:path>
              </a:pathLst>
            </a:custGeom>
            <a:solidFill>
              <a:srgbClr val="666666">
                <a:alpha val="71373"/>
              </a:srgbClr>
            </a:solidFill>
          </p:spPr>
        </p:sp>
      </p:grpSp>
      <p:grpSp>
        <p:nvGrpSpPr>
          <p:cNvPr id="31" name="Group 31"/>
          <p:cNvGrpSpPr/>
          <p:nvPr/>
        </p:nvGrpSpPr>
        <p:grpSpPr>
          <a:xfrm>
            <a:off x="17349018" y="7709832"/>
            <a:ext cx="195998" cy="176004"/>
            <a:chOff x="0" y="0"/>
            <a:chExt cx="261331" cy="234672"/>
          </a:xfrm>
        </p:grpSpPr>
        <p:sp>
          <p:nvSpPr>
            <p:cNvPr id="32" name="Freeform 32"/>
            <p:cNvSpPr/>
            <p:nvPr/>
          </p:nvSpPr>
          <p:spPr>
            <a:xfrm>
              <a:off x="127" y="0"/>
              <a:ext cx="261239" cy="234569"/>
            </a:xfrm>
            <a:custGeom>
              <a:avLst/>
              <a:gdLst/>
              <a:ahLst/>
              <a:cxnLst/>
              <a:rect l="l" t="t" r="r" b="b"/>
              <a:pathLst>
                <a:path w="261239" h="234569">
                  <a:moveTo>
                    <a:pt x="122809" y="0"/>
                  </a:moveTo>
                  <a:cubicBezTo>
                    <a:pt x="124714" y="0"/>
                    <a:pt x="126492" y="127"/>
                    <a:pt x="128397" y="254"/>
                  </a:cubicBezTo>
                  <a:cubicBezTo>
                    <a:pt x="188087" y="3556"/>
                    <a:pt x="254508" y="46736"/>
                    <a:pt x="261239" y="103124"/>
                  </a:cubicBezTo>
                  <a:lnTo>
                    <a:pt x="261239" y="123063"/>
                  </a:lnTo>
                  <a:cubicBezTo>
                    <a:pt x="259842" y="200533"/>
                    <a:pt x="209931" y="234569"/>
                    <a:pt x="154686" y="234569"/>
                  </a:cubicBezTo>
                  <a:cubicBezTo>
                    <a:pt x="82042" y="234569"/>
                    <a:pt x="0" y="175895"/>
                    <a:pt x="5715" y="79883"/>
                  </a:cubicBezTo>
                  <a:cubicBezTo>
                    <a:pt x="8890" y="38481"/>
                    <a:pt x="76327" y="0"/>
                    <a:pt x="122809" y="0"/>
                  </a:cubicBezTo>
                  <a:close/>
                </a:path>
              </a:pathLst>
            </a:custGeom>
            <a:solidFill>
              <a:srgbClr val="666666">
                <a:alpha val="71373"/>
              </a:srgbClr>
            </a:solidFill>
          </p:spPr>
        </p:sp>
      </p:grpSp>
      <p:grpSp>
        <p:nvGrpSpPr>
          <p:cNvPr id="33" name="Group 33"/>
          <p:cNvGrpSpPr/>
          <p:nvPr/>
        </p:nvGrpSpPr>
        <p:grpSpPr>
          <a:xfrm>
            <a:off x="10601800" y="482676"/>
            <a:ext cx="241538" cy="204586"/>
            <a:chOff x="0" y="0"/>
            <a:chExt cx="322051" cy="272781"/>
          </a:xfrm>
        </p:grpSpPr>
        <p:sp>
          <p:nvSpPr>
            <p:cNvPr id="34" name="Freeform 34"/>
            <p:cNvSpPr/>
            <p:nvPr/>
          </p:nvSpPr>
          <p:spPr>
            <a:xfrm>
              <a:off x="0" y="0"/>
              <a:ext cx="321945" cy="272669"/>
            </a:xfrm>
            <a:custGeom>
              <a:avLst/>
              <a:gdLst/>
              <a:ahLst/>
              <a:cxnLst/>
              <a:rect l="l" t="t" r="r" b="b"/>
              <a:pathLst>
                <a:path w="321945" h="272669">
                  <a:moveTo>
                    <a:pt x="137668" y="0"/>
                  </a:moveTo>
                  <a:cubicBezTo>
                    <a:pt x="141732" y="0"/>
                    <a:pt x="145669" y="254"/>
                    <a:pt x="149352" y="508"/>
                  </a:cubicBezTo>
                  <a:cubicBezTo>
                    <a:pt x="212471" y="7112"/>
                    <a:pt x="321945" y="66929"/>
                    <a:pt x="255651" y="222885"/>
                  </a:cubicBezTo>
                  <a:cubicBezTo>
                    <a:pt x="239014" y="259461"/>
                    <a:pt x="162687" y="259461"/>
                    <a:pt x="126111" y="272669"/>
                  </a:cubicBezTo>
                  <a:cubicBezTo>
                    <a:pt x="59690" y="249428"/>
                    <a:pt x="0" y="106680"/>
                    <a:pt x="39878" y="33782"/>
                  </a:cubicBezTo>
                  <a:cubicBezTo>
                    <a:pt x="54864" y="12827"/>
                    <a:pt x="101727" y="0"/>
                    <a:pt x="137668" y="0"/>
                  </a:cubicBezTo>
                  <a:close/>
                </a:path>
              </a:pathLst>
            </a:custGeom>
            <a:solidFill>
              <a:srgbClr val="666666">
                <a:alpha val="71373"/>
              </a:srgbClr>
            </a:solidFill>
          </p:spPr>
        </p:sp>
      </p:grpSp>
      <p:grpSp>
        <p:nvGrpSpPr>
          <p:cNvPr id="35" name="Group 35"/>
          <p:cNvGrpSpPr/>
          <p:nvPr/>
        </p:nvGrpSpPr>
        <p:grpSpPr>
          <a:xfrm>
            <a:off x="11580128" y="727400"/>
            <a:ext cx="209268" cy="196396"/>
            <a:chOff x="0" y="0"/>
            <a:chExt cx="279024" cy="261861"/>
          </a:xfrm>
        </p:grpSpPr>
        <p:sp>
          <p:nvSpPr>
            <p:cNvPr id="36" name="Freeform 36"/>
            <p:cNvSpPr/>
            <p:nvPr/>
          </p:nvSpPr>
          <p:spPr>
            <a:xfrm>
              <a:off x="254" y="127"/>
              <a:ext cx="278765" cy="261747"/>
            </a:xfrm>
            <a:custGeom>
              <a:avLst/>
              <a:gdLst/>
              <a:ahLst/>
              <a:cxnLst/>
              <a:rect l="l" t="t" r="r" b="b"/>
              <a:pathLst>
                <a:path w="278765" h="261747">
                  <a:moveTo>
                    <a:pt x="156845" y="0"/>
                  </a:moveTo>
                  <a:cubicBezTo>
                    <a:pt x="206121" y="0"/>
                    <a:pt x="251333" y="21336"/>
                    <a:pt x="265557" y="69088"/>
                  </a:cubicBezTo>
                  <a:cubicBezTo>
                    <a:pt x="272161" y="102235"/>
                    <a:pt x="278765" y="165354"/>
                    <a:pt x="265557" y="181864"/>
                  </a:cubicBezTo>
                  <a:cubicBezTo>
                    <a:pt x="232410" y="228346"/>
                    <a:pt x="145923" y="254889"/>
                    <a:pt x="99568" y="261620"/>
                  </a:cubicBezTo>
                  <a:cubicBezTo>
                    <a:pt x="98933" y="261620"/>
                    <a:pt x="98298" y="261747"/>
                    <a:pt x="97663" y="261747"/>
                  </a:cubicBezTo>
                  <a:cubicBezTo>
                    <a:pt x="70739" y="261747"/>
                    <a:pt x="22987" y="197485"/>
                    <a:pt x="13208" y="155448"/>
                  </a:cubicBezTo>
                  <a:cubicBezTo>
                    <a:pt x="0" y="122301"/>
                    <a:pt x="13208" y="65786"/>
                    <a:pt x="36449" y="45974"/>
                  </a:cubicBezTo>
                  <a:cubicBezTo>
                    <a:pt x="67310" y="16383"/>
                    <a:pt x="113665" y="0"/>
                    <a:pt x="156845" y="0"/>
                  </a:cubicBezTo>
                  <a:close/>
                </a:path>
              </a:pathLst>
            </a:custGeom>
            <a:solidFill>
              <a:srgbClr val="666666">
                <a:alpha val="71373"/>
              </a:srgbClr>
            </a:solidFill>
          </p:spPr>
        </p:sp>
      </p:grpSp>
      <p:grpSp>
        <p:nvGrpSpPr>
          <p:cNvPr id="37" name="Group 37"/>
          <p:cNvGrpSpPr/>
          <p:nvPr/>
        </p:nvGrpSpPr>
        <p:grpSpPr>
          <a:xfrm>
            <a:off x="574048" y="343648"/>
            <a:ext cx="236624" cy="216626"/>
            <a:chOff x="0" y="0"/>
            <a:chExt cx="315499" cy="288835"/>
          </a:xfrm>
        </p:grpSpPr>
        <p:sp>
          <p:nvSpPr>
            <p:cNvPr id="38" name="Freeform 38"/>
            <p:cNvSpPr/>
            <p:nvPr/>
          </p:nvSpPr>
          <p:spPr>
            <a:xfrm>
              <a:off x="127" y="0"/>
              <a:ext cx="315214" cy="288798"/>
            </a:xfrm>
            <a:custGeom>
              <a:avLst/>
              <a:gdLst/>
              <a:ahLst/>
              <a:cxnLst/>
              <a:rect l="l" t="t" r="r" b="b"/>
              <a:pathLst>
                <a:path w="315214" h="288798">
                  <a:moveTo>
                    <a:pt x="146050" y="0"/>
                  </a:moveTo>
                  <a:cubicBezTo>
                    <a:pt x="232283" y="0"/>
                    <a:pt x="315214" y="126111"/>
                    <a:pt x="302006" y="192532"/>
                  </a:cubicBezTo>
                  <a:cubicBezTo>
                    <a:pt x="276733" y="263652"/>
                    <a:pt x="223012" y="288798"/>
                    <a:pt x="174625" y="288798"/>
                  </a:cubicBezTo>
                  <a:cubicBezTo>
                    <a:pt x="153035" y="288798"/>
                    <a:pt x="132461" y="283718"/>
                    <a:pt x="115951" y="275590"/>
                  </a:cubicBezTo>
                  <a:cubicBezTo>
                    <a:pt x="69596" y="248920"/>
                    <a:pt x="0" y="175895"/>
                    <a:pt x="46355" y="92964"/>
                  </a:cubicBezTo>
                  <a:cubicBezTo>
                    <a:pt x="66421" y="49784"/>
                    <a:pt x="112776" y="0"/>
                    <a:pt x="146050" y="0"/>
                  </a:cubicBezTo>
                  <a:close/>
                </a:path>
              </a:pathLst>
            </a:custGeom>
            <a:solidFill>
              <a:srgbClr val="666666">
                <a:alpha val="71373"/>
              </a:srgbClr>
            </a:solidFill>
          </p:spPr>
        </p:sp>
      </p:grpSp>
      <p:grpSp>
        <p:nvGrpSpPr>
          <p:cNvPr id="39" name="Group 39"/>
          <p:cNvGrpSpPr/>
          <p:nvPr/>
        </p:nvGrpSpPr>
        <p:grpSpPr>
          <a:xfrm>
            <a:off x="16777410" y="403246"/>
            <a:ext cx="219178" cy="209828"/>
            <a:chOff x="0" y="0"/>
            <a:chExt cx="292237" cy="279771"/>
          </a:xfrm>
        </p:grpSpPr>
        <p:sp>
          <p:nvSpPr>
            <p:cNvPr id="40" name="Freeform 40"/>
            <p:cNvSpPr/>
            <p:nvPr/>
          </p:nvSpPr>
          <p:spPr>
            <a:xfrm>
              <a:off x="127" y="0"/>
              <a:ext cx="292100" cy="279781"/>
            </a:xfrm>
            <a:custGeom>
              <a:avLst/>
              <a:gdLst/>
              <a:ahLst/>
              <a:cxnLst/>
              <a:rect l="l" t="t" r="r" b="b"/>
              <a:pathLst>
                <a:path w="292100" h="279781">
                  <a:moveTo>
                    <a:pt x="156972" y="127"/>
                  </a:moveTo>
                  <a:cubicBezTo>
                    <a:pt x="169799" y="127"/>
                    <a:pt x="182880" y="3302"/>
                    <a:pt x="195707" y="10541"/>
                  </a:cubicBezTo>
                  <a:cubicBezTo>
                    <a:pt x="228981" y="27051"/>
                    <a:pt x="248920" y="63500"/>
                    <a:pt x="268859" y="96774"/>
                  </a:cubicBezTo>
                  <a:cubicBezTo>
                    <a:pt x="278765" y="113411"/>
                    <a:pt x="292100" y="133223"/>
                    <a:pt x="292100" y="153289"/>
                  </a:cubicBezTo>
                  <a:cubicBezTo>
                    <a:pt x="292100" y="201168"/>
                    <a:pt x="193802" y="279781"/>
                    <a:pt x="147828" y="279781"/>
                  </a:cubicBezTo>
                  <a:cubicBezTo>
                    <a:pt x="146050" y="279781"/>
                    <a:pt x="144272" y="279654"/>
                    <a:pt x="142748" y="279400"/>
                  </a:cubicBezTo>
                  <a:cubicBezTo>
                    <a:pt x="109601" y="275971"/>
                    <a:pt x="79629" y="249428"/>
                    <a:pt x="53086" y="219710"/>
                  </a:cubicBezTo>
                  <a:cubicBezTo>
                    <a:pt x="0" y="153162"/>
                    <a:pt x="0" y="126619"/>
                    <a:pt x="53086" y="63500"/>
                  </a:cubicBezTo>
                  <a:cubicBezTo>
                    <a:pt x="78359" y="30861"/>
                    <a:pt x="116713" y="0"/>
                    <a:pt x="157099" y="0"/>
                  </a:cubicBezTo>
                  <a:close/>
                </a:path>
              </a:pathLst>
            </a:custGeom>
            <a:solidFill>
              <a:srgbClr val="666666">
                <a:alpha val="71373"/>
              </a:srgbClr>
            </a:solidFill>
          </p:spPr>
        </p:sp>
      </p:grpSp>
      <p:grpSp>
        <p:nvGrpSpPr>
          <p:cNvPr id="41" name="Group 41"/>
          <p:cNvGrpSpPr/>
          <p:nvPr/>
        </p:nvGrpSpPr>
        <p:grpSpPr>
          <a:xfrm>
            <a:off x="7118536" y="-4176"/>
            <a:ext cx="204190" cy="209910"/>
            <a:chOff x="0" y="0"/>
            <a:chExt cx="272253" cy="279880"/>
          </a:xfrm>
        </p:grpSpPr>
        <p:sp>
          <p:nvSpPr>
            <p:cNvPr id="42" name="Freeform 42"/>
            <p:cNvSpPr/>
            <p:nvPr/>
          </p:nvSpPr>
          <p:spPr>
            <a:xfrm>
              <a:off x="0" y="0"/>
              <a:ext cx="272288" cy="279908"/>
            </a:xfrm>
            <a:custGeom>
              <a:avLst/>
              <a:gdLst/>
              <a:ahLst/>
              <a:cxnLst/>
              <a:rect l="l" t="t" r="r" b="b"/>
              <a:pathLst>
                <a:path w="272288" h="279908">
                  <a:moveTo>
                    <a:pt x="106934" y="0"/>
                  </a:moveTo>
                  <a:cubicBezTo>
                    <a:pt x="118110" y="0"/>
                    <a:pt x="130048" y="2159"/>
                    <a:pt x="142748" y="6731"/>
                  </a:cubicBezTo>
                  <a:cubicBezTo>
                    <a:pt x="272288" y="43180"/>
                    <a:pt x="252222" y="152781"/>
                    <a:pt x="212471" y="242443"/>
                  </a:cubicBezTo>
                  <a:cubicBezTo>
                    <a:pt x="204597" y="263144"/>
                    <a:pt x="152400" y="279908"/>
                    <a:pt x="121920" y="279908"/>
                  </a:cubicBezTo>
                  <a:cubicBezTo>
                    <a:pt x="113284" y="279908"/>
                    <a:pt x="106553" y="278638"/>
                    <a:pt x="102870" y="275590"/>
                  </a:cubicBezTo>
                  <a:cubicBezTo>
                    <a:pt x="79629" y="255778"/>
                    <a:pt x="36449" y="229235"/>
                    <a:pt x="19812" y="202565"/>
                  </a:cubicBezTo>
                  <a:cubicBezTo>
                    <a:pt x="3429" y="172720"/>
                    <a:pt x="0" y="136144"/>
                    <a:pt x="6604" y="96393"/>
                  </a:cubicBezTo>
                  <a:cubicBezTo>
                    <a:pt x="20447" y="47117"/>
                    <a:pt x="54356" y="0"/>
                    <a:pt x="106934" y="0"/>
                  </a:cubicBezTo>
                  <a:close/>
                </a:path>
              </a:pathLst>
            </a:custGeom>
            <a:solidFill>
              <a:srgbClr val="666666">
                <a:alpha val="71373"/>
              </a:srgbClr>
            </a:solidFill>
          </p:spPr>
        </p:sp>
      </p:grpSp>
      <p:grpSp>
        <p:nvGrpSpPr>
          <p:cNvPr id="43" name="Group 43"/>
          <p:cNvGrpSpPr/>
          <p:nvPr/>
        </p:nvGrpSpPr>
        <p:grpSpPr>
          <a:xfrm>
            <a:off x="16194920" y="593506"/>
            <a:ext cx="209186" cy="196150"/>
            <a:chOff x="0" y="0"/>
            <a:chExt cx="278915" cy="261533"/>
          </a:xfrm>
        </p:grpSpPr>
        <p:sp>
          <p:nvSpPr>
            <p:cNvPr id="44" name="Freeform 44"/>
            <p:cNvSpPr/>
            <p:nvPr/>
          </p:nvSpPr>
          <p:spPr>
            <a:xfrm>
              <a:off x="0" y="0"/>
              <a:ext cx="278892" cy="261366"/>
            </a:xfrm>
            <a:custGeom>
              <a:avLst/>
              <a:gdLst/>
              <a:ahLst/>
              <a:cxnLst/>
              <a:rect l="l" t="t" r="r" b="b"/>
              <a:pathLst>
                <a:path w="278892" h="261366">
                  <a:moveTo>
                    <a:pt x="158623" y="0"/>
                  </a:moveTo>
                  <a:cubicBezTo>
                    <a:pt x="208026" y="0"/>
                    <a:pt x="253111" y="22225"/>
                    <a:pt x="265557" y="72009"/>
                  </a:cubicBezTo>
                  <a:cubicBezTo>
                    <a:pt x="275463" y="105156"/>
                    <a:pt x="278892" y="165100"/>
                    <a:pt x="265557" y="181483"/>
                  </a:cubicBezTo>
                  <a:cubicBezTo>
                    <a:pt x="232410" y="227965"/>
                    <a:pt x="146050" y="257937"/>
                    <a:pt x="99568" y="261239"/>
                  </a:cubicBezTo>
                  <a:cubicBezTo>
                    <a:pt x="99060" y="261366"/>
                    <a:pt x="98425" y="261366"/>
                    <a:pt x="97790" y="261366"/>
                  </a:cubicBezTo>
                  <a:cubicBezTo>
                    <a:pt x="74041" y="261366"/>
                    <a:pt x="26289" y="197231"/>
                    <a:pt x="13208" y="158369"/>
                  </a:cubicBezTo>
                  <a:cubicBezTo>
                    <a:pt x="0" y="125222"/>
                    <a:pt x="13335" y="65532"/>
                    <a:pt x="39878" y="45593"/>
                  </a:cubicBezTo>
                  <a:cubicBezTo>
                    <a:pt x="70485" y="16383"/>
                    <a:pt x="116205" y="0"/>
                    <a:pt x="158623" y="0"/>
                  </a:cubicBezTo>
                  <a:close/>
                </a:path>
              </a:pathLst>
            </a:custGeom>
            <a:solidFill>
              <a:srgbClr val="666666">
                <a:alpha val="71373"/>
              </a:srgbClr>
            </a:solidFill>
          </p:spPr>
        </p:sp>
      </p:grpSp>
      <p:grpSp>
        <p:nvGrpSpPr>
          <p:cNvPr id="45" name="Group 45"/>
          <p:cNvGrpSpPr/>
          <p:nvPr/>
        </p:nvGrpSpPr>
        <p:grpSpPr>
          <a:xfrm>
            <a:off x="12411684" y="8468496"/>
            <a:ext cx="201732" cy="181408"/>
            <a:chOff x="0" y="0"/>
            <a:chExt cx="268976" cy="241877"/>
          </a:xfrm>
        </p:grpSpPr>
        <p:sp>
          <p:nvSpPr>
            <p:cNvPr id="46" name="Freeform 46"/>
            <p:cNvSpPr/>
            <p:nvPr/>
          </p:nvSpPr>
          <p:spPr>
            <a:xfrm>
              <a:off x="0" y="0"/>
              <a:ext cx="268986" cy="241808"/>
            </a:xfrm>
            <a:custGeom>
              <a:avLst/>
              <a:gdLst/>
              <a:ahLst/>
              <a:cxnLst/>
              <a:rect l="l" t="t" r="r" b="b"/>
              <a:pathLst>
                <a:path w="268986" h="241808">
                  <a:moveTo>
                    <a:pt x="119634" y="0"/>
                  </a:moveTo>
                  <a:cubicBezTo>
                    <a:pt x="179832" y="0"/>
                    <a:pt x="238506" y="35052"/>
                    <a:pt x="252349" y="97282"/>
                  </a:cubicBezTo>
                  <a:cubicBezTo>
                    <a:pt x="268986" y="153797"/>
                    <a:pt x="258953" y="186944"/>
                    <a:pt x="209169" y="216789"/>
                  </a:cubicBezTo>
                  <a:cubicBezTo>
                    <a:pt x="186182" y="227330"/>
                    <a:pt x="131191" y="241808"/>
                    <a:pt x="86360" y="241808"/>
                  </a:cubicBezTo>
                  <a:cubicBezTo>
                    <a:pt x="60198" y="241808"/>
                    <a:pt x="37592" y="236855"/>
                    <a:pt x="26670" y="223520"/>
                  </a:cubicBezTo>
                  <a:cubicBezTo>
                    <a:pt x="20066" y="210312"/>
                    <a:pt x="16764" y="190373"/>
                    <a:pt x="10033" y="173736"/>
                  </a:cubicBezTo>
                  <a:cubicBezTo>
                    <a:pt x="6604" y="147066"/>
                    <a:pt x="0" y="113919"/>
                    <a:pt x="3302" y="84074"/>
                  </a:cubicBezTo>
                  <a:cubicBezTo>
                    <a:pt x="6604" y="57404"/>
                    <a:pt x="23241" y="37592"/>
                    <a:pt x="43180" y="20955"/>
                  </a:cubicBezTo>
                  <a:cubicBezTo>
                    <a:pt x="66548" y="6731"/>
                    <a:pt x="93091" y="0"/>
                    <a:pt x="119634" y="0"/>
                  </a:cubicBezTo>
                  <a:close/>
                </a:path>
              </a:pathLst>
            </a:custGeom>
            <a:solidFill>
              <a:srgbClr val="666666">
                <a:alpha val="71373"/>
              </a:srgbClr>
            </a:solidFill>
          </p:spPr>
        </p:sp>
      </p:grpSp>
      <p:grpSp>
        <p:nvGrpSpPr>
          <p:cNvPr id="47" name="Group 47"/>
          <p:cNvGrpSpPr/>
          <p:nvPr/>
        </p:nvGrpSpPr>
        <p:grpSpPr>
          <a:xfrm>
            <a:off x="17006990" y="5934268"/>
            <a:ext cx="273072" cy="189926"/>
            <a:chOff x="0" y="0"/>
            <a:chExt cx="364096" cy="253235"/>
          </a:xfrm>
        </p:grpSpPr>
        <p:sp>
          <p:nvSpPr>
            <p:cNvPr id="48" name="Freeform 48"/>
            <p:cNvSpPr/>
            <p:nvPr/>
          </p:nvSpPr>
          <p:spPr>
            <a:xfrm>
              <a:off x="0" y="0"/>
              <a:ext cx="363982" cy="253238"/>
            </a:xfrm>
            <a:custGeom>
              <a:avLst/>
              <a:gdLst/>
              <a:ahLst/>
              <a:cxnLst/>
              <a:rect l="l" t="t" r="r" b="b"/>
              <a:pathLst>
                <a:path w="363982" h="253238">
                  <a:moveTo>
                    <a:pt x="177927" y="0"/>
                  </a:moveTo>
                  <a:cubicBezTo>
                    <a:pt x="285115" y="0"/>
                    <a:pt x="363982" y="143256"/>
                    <a:pt x="279273" y="216789"/>
                  </a:cubicBezTo>
                  <a:cubicBezTo>
                    <a:pt x="262636" y="229997"/>
                    <a:pt x="242697" y="243332"/>
                    <a:pt x="219583" y="246634"/>
                  </a:cubicBezTo>
                  <a:cubicBezTo>
                    <a:pt x="201168" y="251206"/>
                    <a:pt x="184150" y="253238"/>
                    <a:pt x="168529" y="253238"/>
                  </a:cubicBezTo>
                  <a:cubicBezTo>
                    <a:pt x="23622" y="253238"/>
                    <a:pt x="0" y="74168"/>
                    <a:pt x="119888" y="14351"/>
                  </a:cubicBezTo>
                  <a:cubicBezTo>
                    <a:pt x="139700" y="4318"/>
                    <a:pt x="159258" y="0"/>
                    <a:pt x="177927" y="0"/>
                  </a:cubicBezTo>
                  <a:close/>
                </a:path>
              </a:pathLst>
            </a:custGeom>
            <a:solidFill>
              <a:srgbClr val="666666">
                <a:alpha val="71373"/>
              </a:srgbClr>
            </a:solidFill>
          </p:spPr>
        </p:sp>
      </p:grpSp>
      <p:grpSp>
        <p:nvGrpSpPr>
          <p:cNvPr id="49" name="Group 49"/>
          <p:cNvGrpSpPr/>
          <p:nvPr/>
        </p:nvGrpSpPr>
        <p:grpSpPr>
          <a:xfrm>
            <a:off x="17637276" y="6749368"/>
            <a:ext cx="244076" cy="180672"/>
            <a:chOff x="0" y="0"/>
            <a:chExt cx="325435" cy="240896"/>
          </a:xfrm>
        </p:grpSpPr>
        <p:sp>
          <p:nvSpPr>
            <p:cNvPr id="50" name="Freeform 50"/>
            <p:cNvSpPr/>
            <p:nvPr/>
          </p:nvSpPr>
          <p:spPr>
            <a:xfrm>
              <a:off x="0" y="0"/>
              <a:ext cx="325374" cy="240792"/>
            </a:xfrm>
            <a:custGeom>
              <a:avLst/>
              <a:gdLst/>
              <a:ahLst/>
              <a:cxnLst/>
              <a:rect l="l" t="t" r="r" b="b"/>
              <a:pathLst>
                <a:path w="325374" h="240792">
                  <a:moveTo>
                    <a:pt x="177673" y="0"/>
                  </a:moveTo>
                  <a:cubicBezTo>
                    <a:pt x="215900" y="0"/>
                    <a:pt x="254000" y="11176"/>
                    <a:pt x="272288" y="33528"/>
                  </a:cubicBezTo>
                  <a:cubicBezTo>
                    <a:pt x="325374" y="109855"/>
                    <a:pt x="288925" y="166243"/>
                    <a:pt x="249047" y="209296"/>
                  </a:cubicBezTo>
                  <a:cubicBezTo>
                    <a:pt x="225679" y="231394"/>
                    <a:pt x="193167" y="240792"/>
                    <a:pt x="159639" y="240792"/>
                  </a:cubicBezTo>
                  <a:cubicBezTo>
                    <a:pt x="112141" y="240792"/>
                    <a:pt x="62484" y="221869"/>
                    <a:pt x="33274" y="192786"/>
                  </a:cubicBezTo>
                  <a:cubicBezTo>
                    <a:pt x="0" y="159639"/>
                    <a:pt x="33147" y="60071"/>
                    <a:pt x="109474" y="13589"/>
                  </a:cubicBezTo>
                  <a:cubicBezTo>
                    <a:pt x="129032" y="4445"/>
                    <a:pt x="153289" y="0"/>
                    <a:pt x="177673" y="0"/>
                  </a:cubicBezTo>
                  <a:close/>
                </a:path>
              </a:pathLst>
            </a:custGeom>
            <a:solidFill>
              <a:srgbClr val="666666">
                <a:alpha val="71373"/>
              </a:srgbClr>
            </a:solidFill>
          </p:spPr>
        </p:sp>
      </p:grpSp>
      <p:grpSp>
        <p:nvGrpSpPr>
          <p:cNvPr id="51" name="Group 51"/>
          <p:cNvGrpSpPr/>
          <p:nvPr/>
        </p:nvGrpSpPr>
        <p:grpSpPr>
          <a:xfrm>
            <a:off x="15052960" y="2949168"/>
            <a:ext cx="204272" cy="177314"/>
            <a:chOff x="0" y="0"/>
            <a:chExt cx="272363" cy="236419"/>
          </a:xfrm>
        </p:grpSpPr>
        <p:sp>
          <p:nvSpPr>
            <p:cNvPr id="52" name="Freeform 52"/>
            <p:cNvSpPr/>
            <p:nvPr/>
          </p:nvSpPr>
          <p:spPr>
            <a:xfrm>
              <a:off x="127" y="0"/>
              <a:ext cx="272161" cy="236474"/>
            </a:xfrm>
            <a:custGeom>
              <a:avLst/>
              <a:gdLst/>
              <a:ahLst/>
              <a:cxnLst/>
              <a:rect l="l" t="t" r="r" b="b"/>
              <a:pathLst>
                <a:path w="272161" h="236474">
                  <a:moveTo>
                    <a:pt x="132715" y="0"/>
                  </a:moveTo>
                  <a:cubicBezTo>
                    <a:pt x="196215" y="0"/>
                    <a:pt x="264033" y="31750"/>
                    <a:pt x="268859" y="77597"/>
                  </a:cubicBezTo>
                  <a:cubicBezTo>
                    <a:pt x="272161" y="123952"/>
                    <a:pt x="232410" y="190373"/>
                    <a:pt x="195834" y="223647"/>
                  </a:cubicBezTo>
                  <a:cubicBezTo>
                    <a:pt x="184785" y="232537"/>
                    <a:pt x="169672" y="236474"/>
                    <a:pt x="152908" y="236474"/>
                  </a:cubicBezTo>
                  <a:cubicBezTo>
                    <a:pt x="93218" y="236474"/>
                    <a:pt x="11049" y="187706"/>
                    <a:pt x="3302" y="130810"/>
                  </a:cubicBezTo>
                  <a:cubicBezTo>
                    <a:pt x="0" y="90805"/>
                    <a:pt x="49784" y="44450"/>
                    <a:pt x="66421" y="14478"/>
                  </a:cubicBezTo>
                  <a:cubicBezTo>
                    <a:pt x="85471" y="4572"/>
                    <a:pt x="108712" y="0"/>
                    <a:pt x="132715" y="0"/>
                  </a:cubicBezTo>
                  <a:close/>
                </a:path>
              </a:pathLst>
            </a:custGeom>
            <a:solidFill>
              <a:srgbClr val="666666">
                <a:alpha val="71373"/>
              </a:srgbClr>
            </a:solidFill>
          </p:spPr>
        </p:sp>
      </p:grpSp>
      <p:grpSp>
        <p:nvGrpSpPr>
          <p:cNvPr id="53" name="Group 53"/>
          <p:cNvGrpSpPr/>
          <p:nvPr/>
        </p:nvGrpSpPr>
        <p:grpSpPr>
          <a:xfrm>
            <a:off x="17692744" y="3170632"/>
            <a:ext cx="173884" cy="186322"/>
            <a:chOff x="0" y="0"/>
            <a:chExt cx="231845" cy="248429"/>
          </a:xfrm>
        </p:grpSpPr>
        <p:sp>
          <p:nvSpPr>
            <p:cNvPr id="54" name="Freeform 54"/>
            <p:cNvSpPr/>
            <p:nvPr/>
          </p:nvSpPr>
          <p:spPr>
            <a:xfrm>
              <a:off x="0" y="0"/>
              <a:ext cx="231648" cy="248539"/>
            </a:xfrm>
            <a:custGeom>
              <a:avLst/>
              <a:gdLst/>
              <a:ahLst/>
              <a:cxnLst/>
              <a:rect l="l" t="t" r="r" b="b"/>
              <a:pathLst>
                <a:path w="231648" h="248539">
                  <a:moveTo>
                    <a:pt x="112141" y="0"/>
                  </a:moveTo>
                  <a:cubicBezTo>
                    <a:pt x="129667" y="0"/>
                    <a:pt x="149606" y="2794"/>
                    <a:pt x="172593" y="8128"/>
                  </a:cubicBezTo>
                  <a:cubicBezTo>
                    <a:pt x="199136" y="14732"/>
                    <a:pt x="222377" y="77851"/>
                    <a:pt x="225679" y="114300"/>
                  </a:cubicBezTo>
                  <a:cubicBezTo>
                    <a:pt x="231648" y="204597"/>
                    <a:pt x="172339" y="248539"/>
                    <a:pt x="99187" y="248539"/>
                  </a:cubicBezTo>
                  <a:cubicBezTo>
                    <a:pt x="91821" y="248539"/>
                    <a:pt x="83947" y="248158"/>
                    <a:pt x="76200" y="247142"/>
                  </a:cubicBezTo>
                  <a:cubicBezTo>
                    <a:pt x="43180" y="243713"/>
                    <a:pt x="16637" y="177292"/>
                    <a:pt x="0" y="157480"/>
                  </a:cubicBezTo>
                  <a:cubicBezTo>
                    <a:pt x="13335" y="45593"/>
                    <a:pt x="41656" y="0"/>
                    <a:pt x="112141" y="0"/>
                  </a:cubicBezTo>
                  <a:close/>
                </a:path>
              </a:pathLst>
            </a:custGeom>
            <a:solidFill>
              <a:srgbClr val="666666">
                <a:alpha val="71373"/>
              </a:srgbClr>
            </a:solidFill>
          </p:spPr>
        </p:sp>
      </p:grpSp>
      <p:grpSp>
        <p:nvGrpSpPr>
          <p:cNvPr id="55" name="Group 55"/>
          <p:cNvGrpSpPr/>
          <p:nvPr/>
        </p:nvGrpSpPr>
        <p:grpSpPr>
          <a:xfrm>
            <a:off x="16927708" y="5284454"/>
            <a:ext cx="273072" cy="208600"/>
            <a:chOff x="0" y="0"/>
            <a:chExt cx="364096" cy="278133"/>
          </a:xfrm>
        </p:grpSpPr>
        <p:sp>
          <p:nvSpPr>
            <p:cNvPr id="56" name="Freeform 56"/>
            <p:cNvSpPr/>
            <p:nvPr/>
          </p:nvSpPr>
          <p:spPr>
            <a:xfrm>
              <a:off x="127" y="0"/>
              <a:ext cx="363982" cy="278130"/>
            </a:xfrm>
            <a:custGeom>
              <a:avLst/>
              <a:gdLst/>
              <a:ahLst/>
              <a:cxnLst/>
              <a:rect l="l" t="t" r="r" b="b"/>
              <a:pathLst>
                <a:path w="363982" h="278130">
                  <a:moveTo>
                    <a:pt x="213106" y="0"/>
                  </a:moveTo>
                  <a:cubicBezTo>
                    <a:pt x="220345" y="0"/>
                    <a:pt x="227838" y="381"/>
                    <a:pt x="235458" y="1143"/>
                  </a:cubicBezTo>
                  <a:cubicBezTo>
                    <a:pt x="255397" y="4445"/>
                    <a:pt x="271907" y="17780"/>
                    <a:pt x="285242" y="30988"/>
                  </a:cubicBezTo>
                  <a:cubicBezTo>
                    <a:pt x="363982" y="109728"/>
                    <a:pt x="314198" y="278130"/>
                    <a:pt x="203962" y="278130"/>
                  </a:cubicBezTo>
                  <a:cubicBezTo>
                    <a:pt x="198120" y="278130"/>
                    <a:pt x="191897" y="277749"/>
                    <a:pt x="185674" y="276733"/>
                  </a:cubicBezTo>
                  <a:cubicBezTo>
                    <a:pt x="0" y="250952"/>
                    <a:pt x="18034" y="0"/>
                    <a:pt x="213106" y="0"/>
                  </a:cubicBezTo>
                  <a:close/>
                </a:path>
              </a:pathLst>
            </a:custGeom>
            <a:solidFill>
              <a:srgbClr val="666666">
                <a:alpha val="71373"/>
              </a:srgbClr>
            </a:solidFill>
          </p:spPr>
        </p:sp>
      </p:grpSp>
      <p:grpSp>
        <p:nvGrpSpPr>
          <p:cNvPr id="57" name="Group 57"/>
          <p:cNvGrpSpPr/>
          <p:nvPr/>
        </p:nvGrpSpPr>
        <p:grpSpPr>
          <a:xfrm>
            <a:off x="13250692" y="1076058"/>
            <a:ext cx="288798" cy="196642"/>
            <a:chOff x="0" y="0"/>
            <a:chExt cx="385064" cy="262189"/>
          </a:xfrm>
        </p:grpSpPr>
        <p:sp>
          <p:nvSpPr>
            <p:cNvPr id="58" name="Freeform 58"/>
            <p:cNvSpPr/>
            <p:nvPr/>
          </p:nvSpPr>
          <p:spPr>
            <a:xfrm>
              <a:off x="0" y="127"/>
              <a:ext cx="384937" cy="262001"/>
            </a:xfrm>
            <a:custGeom>
              <a:avLst/>
              <a:gdLst/>
              <a:ahLst/>
              <a:cxnLst/>
              <a:rect l="l" t="t" r="r" b="b"/>
              <a:pathLst>
                <a:path w="384937" h="262001">
                  <a:moveTo>
                    <a:pt x="228092" y="0"/>
                  </a:moveTo>
                  <a:cubicBezTo>
                    <a:pt x="283083" y="0"/>
                    <a:pt x="328295" y="35687"/>
                    <a:pt x="348488" y="78867"/>
                  </a:cubicBezTo>
                  <a:cubicBezTo>
                    <a:pt x="384937" y="148590"/>
                    <a:pt x="365125" y="244856"/>
                    <a:pt x="265430" y="261493"/>
                  </a:cubicBezTo>
                  <a:cubicBezTo>
                    <a:pt x="262255" y="261874"/>
                    <a:pt x="258953" y="262001"/>
                    <a:pt x="255524" y="262001"/>
                  </a:cubicBezTo>
                  <a:cubicBezTo>
                    <a:pt x="171323" y="262001"/>
                    <a:pt x="0" y="148463"/>
                    <a:pt x="82931" y="65659"/>
                  </a:cubicBezTo>
                  <a:cubicBezTo>
                    <a:pt x="109474" y="39116"/>
                    <a:pt x="165862" y="12446"/>
                    <a:pt x="202438" y="2540"/>
                  </a:cubicBezTo>
                  <a:cubicBezTo>
                    <a:pt x="211201" y="762"/>
                    <a:pt x="219837" y="0"/>
                    <a:pt x="228092" y="0"/>
                  </a:cubicBezTo>
                  <a:close/>
                </a:path>
              </a:pathLst>
            </a:custGeom>
            <a:solidFill>
              <a:srgbClr val="666666">
                <a:alpha val="71373"/>
              </a:srgbClr>
            </a:solidFill>
          </p:spPr>
        </p:sp>
      </p:grpSp>
      <p:grpSp>
        <p:nvGrpSpPr>
          <p:cNvPr id="59" name="Group 59"/>
          <p:cNvGrpSpPr/>
          <p:nvPr/>
        </p:nvGrpSpPr>
        <p:grpSpPr>
          <a:xfrm>
            <a:off x="15128884" y="2285266"/>
            <a:ext cx="215492" cy="186240"/>
            <a:chOff x="0" y="0"/>
            <a:chExt cx="287323" cy="248320"/>
          </a:xfrm>
        </p:grpSpPr>
        <p:sp>
          <p:nvSpPr>
            <p:cNvPr id="60" name="Freeform 60"/>
            <p:cNvSpPr/>
            <p:nvPr/>
          </p:nvSpPr>
          <p:spPr>
            <a:xfrm>
              <a:off x="127" y="127"/>
              <a:ext cx="287020" cy="248158"/>
            </a:xfrm>
            <a:custGeom>
              <a:avLst/>
              <a:gdLst/>
              <a:ahLst/>
              <a:cxnLst/>
              <a:rect l="l" t="t" r="r" b="b"/>
              <a:pathLst>
                <a:path w="287020" h="248158">
                  <a:moveTo>
                    <a:pt x="181991" y="0"/>
                  </a:moveTo>
                  <a:cubicBezTo>
                    <a:pt x="183896" y="0"/>
                    <a:pt x="185674" y="0"/>
                    <a:pt x="187452" y="127"/>
                  </a:cubicBezTo>
                  <a:cubicBezTo>
                    <a:pt x="227330" y="3429"/>
                    <a:pt x="280416" y="89789"/>
                    <a:pt x="283718" y="146177"/>
                  </a:cubicBezTo>
                  <a:cubicBezTo>
                    <a:pt x="287020" y="199263"/>
                    <a:pt x="220599" y="232410"/>
                    <a:pt x="177419" y="245618"/>
                  </a:cubicBezTo>
                  <a:cubicBezTo>
                    <a:pt x="170053" y="247396"/>
                    <a:pt x="162433" y="248158"/>
                    <a:pt x="154686" y="248158"/>
                  </a:cubicBezTo>
                  <a:cubicBezTo>
                    <a:pt x="84455" y="248158"/>
                    <a:pt x="0" y="183642"/>
                    <a:pt x="14986" y="102997"/>
                  </a:cubicBezTo>
                  <a:cubicBezTo>
                    <a:pt x="30988" y="48387"/>
                    <a:pt x="124968" y="0"/>
                    <a:pt x="181991" y="0"/>
                  </a:cubicBezTo>
                  <a:close/>
                </a:path>
              </a:pathLst>
            </a:custGeom>
            <a:solidFill>
              <a:srgbClr val="666666">
                <a:alpha val="71373"/>
              </a:srgbClr>
            </a:solidFill>
          </p:spPr>
        </p:sp>
      </p:grpSp>
      <p:grpSp>
        <p:nvGrpSpPr>
          <p:cNvPr id="61" name="Group 61"/>
          <p:cNvGrpSpPr/>
          <p:nvPr/>
        </p:nvGrpSpPr>
        <p:grpSpPr>
          <a:xfrm>
            <a:off x="16531044" y="1769270"/>
            <a:ext cx="246370" cy="207616"/>
            <a:chOff x="0" y="0"/>
            <a:chExt cx="328493" cy="276821"/>
          </a:xfrm>
        </p:grpSpPr>
        <p:sp>
          <p:nvSpPr>
            <p:cNvPr id="62" name="Freeform 62"/>
            <p:cNvSpPr/>
            <p:nvPr/>
          </p:nvSpPr>
          <p:spPr>
            <a:xfrm>
              <a:off x="127" y="0"/>
              <a:ext cx="328295" cy="276733"/>
            </a:xfrm>
            <a:custGeom>
              <a:avLst/>
              <a:gdLst/>
              <a:ahLst/>
              <a:cxnLst/>
              <a:rect l="l" t="t" r="r" b="b"/>
              <a:pathLst>
                <a:path w="328295" h="276733">
                  <a:moveTo>
                    <a:pt x="118237" y="0"/>
                  </a:moveTo>
                  <a:cubicBezTo>
                    <a:pt x="231521" y="0"/>
                    <a:pt x="328295" y="113792"/>
                    <a:pt x="282194" y="197485"/>
                  </a:cubicBezTo>
                  <a:cubicBezTo>
                    <a:pt x="228981" y="224028"/>
                    <a:pt x="179197" y="250571"/>
                    <a:pt x="126111" y="273812"/>
                  </a:cubicBezTo>
                  <a:cubicBezTo>
                    <a:pt x="120396" y="275844"/>
                    <a:pt x="114554" y="276733"/>
                    <a:pt x="108712" y="276733"/>
                  </a:cubicBezTo>
                  <a:cubicBezTo>
                    <a:pt x="67183" y="276733"/>
                    <a:pt x="25273" y="229108"/>
                    <a:pt x="16510" y="194183"/>
                  </a:cubicBezTo>
                  <a:cubicBezTo>
                    <a:pt x="0" y="114427"/>
                    <a:pt x="29845" y="68072"/>
                    <a:pt x="66421" y="8255"/>
                  </a:cubicBezTo>
                  <a:cubicBezTo>
                    <a:pt x="83693" y="2667"/>
                    <a:pt x="101092" y="0"/>
                    <a:pt x="118237" y="0"/>
                  </a:cubicBezTo>
                  <a:close/>
                </a:path>
              </a:pathLst>
            </a:custGeom>
            <a:solidFill>
              <a:srgbClr val="666666">
                <a:alpha val="71373"/>
              </a:srgbClr>
            </a:solidFill>
          </p:spPr>
        </p:sp>
      </p:grpSp>
      <p:grpSp>
        <p:nvGrpSpPr>
          <p:cNvPr id="63" name="Group 63"/>
          <p:cNvGrpSpPr/>
          <p:nvPr/>
        </p:nvGrpSpPr>
        <p:grpSpPr>
          <a:xfrm>
            <a:off x="14231478" y="9584416"/>
            <a:ext cx="226632" cy="219902"/>
            <a:chOff x="0" y="0"/>
            <a:chExt cx="302176" cy="293203"/>
          </a:xfrm>
        </p:grpSpPr>
        <p:sp>
          <p:nvSpPr>
            <p:cNvPr id="64" name="Freeform 64"/>
            <p:cNvSpPr/>
            <p:nvPr/>
          </p:nvSpPr>
          <p:spPr>
            <a:xfrm>
              <a:off x="0" y="0"/>
              <a:ext cx="302133" cy="293370"/>
            </a:xfrm>
            <a:custGeom>
              <a:avLst/>
              <a:gdLst/>
              <a:ahLst/>
              <a:cxnLst/>
              <a:rect l="l" t="t" r="r" b="b"/>
              <a:pathLst>
                <a:path w="302133" h="293370">
                  <a:moveTo>
                    <a:pt x="171450" y="0"/>
                  </a:moveTo>
                  <a:cubicBezTo>
                    <a:pt x="192151" y="0"/>
                    <a:pt x="212217" y="4191"/>
                    <a:pt x="229108" y="13589"/>
                  </a:cubicBezTo>
                  <a:cubicBezTo>
                    <a:pt x="249047" y="23495"/>
                    <a:pt x="262255" y="43434"/>
                    <a:pt x="272288" y="69977"/>
                  </a:cubicBezTo>
                  <a:cubicBezTo>
                    <a:pt x="302133" y="146304"/>
                    <a:pt x="265684" y="262509"/>
                    <a:pt x="185928" y="289052"/>
                  </a:cubicBezTo>
                  <a:cubicBezTo>
                    <a:pt x="175514" y="291846"/>
                    <a:pt x="164846" y="293370"/>
                    <a:pt x="154178" y="293370"/>
                  </a:cubicBezTo>
                  <a:cubicBezTo>
                    <a:pt x="90678" y="293370"/>
                    <a:pt x="28067" y="244983"/>
                    <a:pt x="16637" y="179578"/>
                  </a:cubicBezTo>
                  <a:cubicBezTo>
                    <a:pt x="0" y="106426"/>
                    <a:pt x="53213" y="26797"/>
                    <a:pt x="122809" y="6858"/>
                  </a:cubicBezTo>
                  <a:cubicBezTo>
                    <a:pt x="138811" y="2540"/>
                    <a:pt x="155448" y="0"/>
                    <a:pt x="171450" y="0"/>
                  </a:cubicBezTo>
                  <a:close/>
                </a:path>
              </a:pathLst>
            </a:custGeom>
            <a:solidFill>
              <a:srgbClr val="666666">
                <a:alpha val="71373"/>
              </a:srgbClr>
            </a:solidFill>
          </p:spPr>
        </p:sp>
      </p:grpSp>
      <p:grpSp>
        <p:nvGrpSpPr>
          <p:cNvPr id="65" name="Group 65"/>
          <p:cNvGrpSpPr/>
          <p:nvPr/>
        </p:nvGrpSpPr>
        <p:grpSpPr>
          <a:xfrm>
            <a:off x="13102040" y="8872848"/>
            <a:ext cx="213362" cy="198608"/>
            <a:chOff x="0" y="0"/>
            <a:chExt cx="284483" cy="264811"/>
          </a:xfrm>
        </p:grpSpPr>
        <p:sp>
          <p:nvSpPr>
            <p:cNvPr id="66" name="Freeform 66"/>
            <p:cNvSpPr/>
            <p:nvPr/>
          </p:nvSpPr>
          <p:spPr>
            <a:xfrm>
              <a:off x="127" y="127"/>
              <a:ext cx="284353" cy="264668"/>
            </a:xfrm>
            <a:custGeom>
              <a:avLst/>
              <a:gdLst/>
              <a:ahLst/>
              <a:cxnLst/>
              <a:rect l="l" t="t" r="r" b="b"/>
              <a:pathLst>
                <a:path w="284353" h="264668">
                  <a:moveTo>
                    <a:pt x="190881" y="0"/>
                  </a:moveTo>
                  <a:cubicBezTo>
                    <a:pt x="208534" y="0"/>
                    <a:pt x="225552" y="3937"/>
                    <a:pt x="241173" y="12827"/>
                  </a:cubicBezTo>
                  <a:cubicBezTo>
                    <a:pt x="284353" y="42799"/>
                    <a:pt x="277622" y="95758"/>
                    <a:pt x="264287" y="142367"/>
                  </a:cubicBezTo>
                  <a:cubicBezTo>
                    <a:pt x="257683" y="172212"/>
                    <a:pt x="241173" y="198882"/>
                    <a:pt x="227838" y="215392"/>
                  </a:cubicBezTo>
                  <a:cubicBezTo>
                    <a:pt x="203327" y="246126"/>
                    <a:pt x="154559" y="264668"/>
                    <a:pt x="108966" y="264668"/>
                  </a:cubicBezTo>
                  <a:cubicBezTo>
                    <a:pt x="56007" y="264668"/>
                    <a:pt x="7239" y="239522"/>
                    <a:pt x="5334" y="178816"/>
                  </a:cubicBezTo>
                  <a:cubicBezTo>
                    <a:pt x="0" y="98552"/>
                    <a:pt x="102616" y="0"/>
                    <a:pt x="190881" y="0"/>
                  </a:cubicBezTo>
                  <a:close/>
                </a:path>
              </a:pathLst>
            </a:custGeom>
            <a:solidFill>
              <a:srgbClr val="666666">
                <a:alpha val="71373"/>
              </a:srgbClr>
            </a:solidFill>
          </p:spPr>
        </p:sp>
      </p:grpSp>
      <p:grpSp>
        <p:nvGrpSpPr>
          <p:cNvPr id="67" name="Group 67"/>
          <p:cNvGrpSpPr/>
          <p:nvPr/>
        </p:nvGrpSpPr>
        <p:grpSpPr>
          <a:xfrm>
            <a:off x="442194" y="6300208"/>
            <a:ext cx="240310" cy="215398"/>
            <a:chOff x="0" y="0"/>
            <a:chExt cx="320413" cy="287197"/>
          </a:xfrm>
        </p:grpSpPr>
        <p:sp>
          <p:nvSpPr>
            <p:cNvPr id="68" name="Freeform 68"/>
            <p:cNvSpPr/>
            <p:nvPr/>
          </p:nvSpPr>
          <p:spPr>
            <a:xfrm>
              <a:off x="0" y="127"/>
              <a:ext cx="320294" cy="287020"/>
            </a:xfrm>
            <a:custGeom>
              <a:avLst/>
              <a:gdLst/>
              <a:ahLst/>
              <a:cxnLst/>
              <a:rect l="l" t="t" r="r" b="b"/>
              <a:pathLst>
                <a:path w="320294" h="287020">
                  <a:moveTo>
                    <a:pt x="189484" y="0"/>
                  </a:moveTo>
                  <a:cubicBezTo>
                    <a:pt x="194437" y="0"/>
                    <a:pt x="198755" y="254"/>
                    <a:pt x="202565" y="889"/>
                  </a:cubicBezTo>
                  <a:cubicBezTo>
                    <a:pt x="212471" y="889"/>
                    <a:pt x="215773" y="7493"/>
                    <a:pt x="215773" y="7493"/>
                  </a:cubicBezTo>
                  <a:cubicBezTo>
                    <a:pt x="245745" y="57277"/>
                    <a:pt x="292100" y="116967"/>
                    <a:pt x="302133" y="173482"/>
                  </a:cubicBezTo>
                  <a:cubicBezTo>
                    <a:pt x="320294" y="257302"/>
                    <a:pt x="273685" y="287020"/>
                    <a:pt x="215646" y="287020"/>
                  </a:cubicBezTo>
                  <a:cubicBezTo>
                    <a:pt x="167894" y="287020"/>
                    <a:pt x="112649" y="266827"/>
                    <a:pt x="79629" y="239903"/>
                  </a:cubicBezTo>
                  <a:cubicBezTo>
                    <a:pt x="43307" y="209931"/>
                    <a:pt x="0" y="110363"/>
                    <a:pt x="26670" y="67310"/>
                  </a:cubicBezTo>
                  <a:cubicBezTo>
                    <a:pt x="44704" y="28194"/>
                    <a:pt x="141732" y="0"/>
                    <a:pt x="189484" y="0"/>
                  </a:cubicBezTo>
                  <a:close/>
                </a:path>
              </a:pathLst>
            </a:custGeom>
            <a:solidFill>
              <a:srgbClr val="666666">
                <a:alpha val="71373"/>
              </a:srgbClr>
            </a:solidFill>
          </p:spPr>
        </p:sp>
      </p:grpSp>
      <p:grpSp>
        <p:nvGrpSpPr>
          <p:cNvPr id="69" name="Group 69"/>
          <p:cNvGrpSpPr/>
          <p:nvPr/>
        </p:nvGrpSpPr>
        <p:grpSpPr>
          <a:xfrm>
            <a:off x="188296" y="6705626"/>
            <a:ext cx="219096" cy="193530"/>
            <a:chOff x="0" y="0"/>
            <a:chExt cx="292128" cy="258040"/>
          </a:xfrm>
        </p:grpSpPr>
        <p:sp>
          <p:nvSpPr>
            <p:cNvPr id="70" name="Freeform 70"/>
            <p:cNvSpPr/>
            <p:nvPr/>
          </p:nvSpPr>
          <p:spPr>
            <a:xfrm>
              <a:off x="0" y="127"/>
              <a:ext cx="292100" cy="257937"/>
            </a:xfrm>
            <a:custGeom>
              <a:avLst/>
              <a:gdLst/>
              <a:ahLst/>
              <a:cxnLst/>
              <a:rect l="l" t="t" r="r" b="b"/>
              <a:pathLst>
                <a:path w="292100" h="257937">
                  <a:moveTo>
                    <a:pt x="130175" y="0"/>
                  </a:moveTo>
                  <a:cubicBezTo>
                    <a:pt x="172720" y="0"/>
                    <a:pt x="221869" y="17018"/>
                    <a:pt x="258953" y="51181"/>
                  </a:cubicBezTo>
                  <a:cubicBezTo>
                    <a:pt x="272288" y="61087"/>
                    <a:pt x="282194" y="70993"/>
                    <a:pt x="285496" y="84328"/>
                  </a:cubicBezTo>
                  <a:cubicBezTo>
                    <a:pt x="292100" y="104140"/>
                    <a:pt x="285496" y="130683"/>
                    <a:pt x="268859" y="150622"/>
                  </a:cubicBezTo>
                  <a:cubicBezTo>
                    <a:pt x="239014" y="187198"/>
                    <a:pt x="185801" y="233553"/>
                    <a:pt x="142748" y="256921"/>
                  </a:cubicBezTo>
                  <a:cubicBezTo>
                    <a:pt x="141097" y="257556"/>
                    <a:pt x="139065" y="257937"/>
                    <a:pt x="136779" y="257937"/>
                  </a:cubicBezTo>
                  <a:cubicBezTo>
                    <a:pt x="101981" y="257937"/>
                    <a:pt x="0" y="191643"/>
                    <a:pt x="0" y="157353"/>
                  </a:cubicBezTo>
                  <a:cubicBezTo>
                    <a:pt x="0" y="67818"/>
                    <a:pt x="49784" y="14605"/>
                    <a:pt x="109474" y="1397"/>
                  </a:cubicBezTo>
                  <a:cubicBezTo>
                    <a:pt x="116205" y="381"/>
                    <a:pt x="123063" y="0"/>
                    <a:pt x="130175" y="0"/>
                  </a:cubicBezTo>
                  <a:close/>
                </a:path>
              </a:pathLst>
            </a:custGeom>
            <a:solidFill>
              <a:srgbClr val="666666">
                <a:alpha val="71373"/>
              </a:srgbClr>
            </a:solidFill>
          </p:spPr>
        </p:sp>
      </p:grpSp>
      <p:grpSp>
        <p:nvGrpSpPr>
          <p:cNvPr id="71" name="Group 71"/>
          <p:cNvGrpSpPr/>
          <p:nvPr/>
        </p:nvGrpSpPr>
        <p:grpSpPr>
          <a:xfrm>
            <a:off x="1948356" y="5928464"/>
            <a:ext cx="241538" cy="201556"/>
            <a:chOff x="0" y="0"/>
            <a:chExt cx="322051" cy="268741"/>
          </a:xfrm>
        </p:grpSpPr>
        <p:sp>
          <p:nvSpPr>
            <p:cNvPr id="72" name="Freeform 72"/>
            <p:cNvSpPr/>
            <p:nvPr/>
          </p:nvSpPr>
          <p:spPr>
            <a:xfrm>
              <a:off x="0" y="127"/>
              <a:ext cx="321945" cy="268605"/>
            </a:xfrm>
            <a:custGeom>
              <a:avLst/>
              <a:gdLst/>
              <a:ahLst/>
              <a:cxnLst/>
              <a:rect l="l" t="t" r="r" b="b"/>
              <a:pathLst>
                <a:path w="321945" h="268605">
                  <a:moveTo>
                    <a:pt x="159639" y="0"/>
                  </a:moveTo>
                  <a:cubicBezTo>
                    <a:pt x="211582" y="0"/>
                    <a:pt x="266827" y="25019"/>
                    <a:pt x="312039" y="75692"/>
                  </a:cubicBezTo>
                  <a:lnTo>
                    <a:pt x="321945" y="89027"/>
                  </a:lnTo>
                  <a:cubicBezTo>
                    <a:pt x="312166" y="166370"/>
                    <a:pt x="265176" y="268605"/>
                    <a:pt x="180467" y="268605"/>
                  </a:cubicBezTo>
                  <a:cubicBezTo>
                    <a:pt x="177800" y="268605"/>
                    <a:pt x="175260" y="268478"/>
                    <a:pt x="172466" y="268224"/>
                  </a:cubicBezTo>
                  <a:cubicBezTo>
                    <a:pt x="109601" y="258191"/>
                    <a:pt x="23241" y="195199"/>
                    <a:pt x="0" y="135509"/>
                  </a:cubicBezTo>
                  <a:cubicBezTo>
                    <a:pt x="24892" y="45720"/>
                    <a:pt x="89281" y="0"/>
                    <a:pt x="159639" y="0"/>
                  </a:cubicBezTo>
                  <a:close/>
                </a:path>
              </a:pathLst>
            </a:custGeom>
            <a:solidFill>
              <a:srgbClr val="666666">
                <a:alpha val="71373"/>
              </a:srgbClr>
            </a:solidFill>
          </p:spPr>
        </p:sp>
      </p:grpSp>
      <p:grpSp>
        <p:nvGrpSpPr>
          <p:cNvPr id="73" name="Group 73"/>
          <p:cNvGrpSpPr/>
          <p:nvPr/>
        </p:nvGrpSpPr>
        <p:grpSpPr>
          <a:xfrm>
            <a:off x="1049694" y="6515586"/>
            <a:ext cx="214182" cy="187142"/>
            <a:chOff x="0" y="0"/>
            <a:chExt cx="285576" cy="249523"/>
          </a:xfrm>
        </p:grpSpPr>
        <p:sp>
          <p:nvSpPr>
            <p:cNvPr id="74" name="Freeform 74"/>
            <p:cNvSpPr/>
            <p:nvPr/>
          </p:nvSpPr>
          <p:spPr>
            <a:xfrm>
              <a:off x="127" y="127"/>
              <a:ext cx="285369" cy="249301"/>
            </a:xfrm>
            <a:custGeom>
              <a:avLst/>
              <a:gdLst/>
              <a:ahLst/>
              <a:cxnLst/>
              <a:rect l="l" t="t" r="r" b="b"/>
              <a:pathLst>
                <a:path w="285369" h="249301">
                  <a:moveTo>
                    <a:pt x="189738" y="0"/>
                  </a:moveTo>
                  <a:cubicBezTo>
                    <a:pt x="219583" y="0"/>
                    <a:pt x="248412" y="5969"/>
                    <a:pt x="265557" y="21590"/>
                  </a:cubicBezTo>
                  <a:lnTo>
                    <a:pt x="278765" y="48133"/>
                  </a:lnTo>
                  <a:cubicBezTo>
                    <a:pt x="285369" y="67945"/>
                    <a:pt x="282067" y="97917"/>
                    <a:pt x="278765" y="121158"/>
                  </a:cubicBezTo>
                  <a:cubicBezTo>
                    <a:pt x="268859" y="147701"/>
                    <a:pt x="278765" y="207391"/>
                    <a:pt x="265430" y="224028"/>
                  </a:cubicBezTo>
                  <a:cubicBezTo>
                    <a:pt x="255524" y="237363"/>
                    <a:pt x="199009" y="240665"/>
                    <a:pt x="182499" y="247269"/>
                  </a:cubicBezTo>
                  <a:cubicBezTo>
                    <a:pt x="169672" y="248539"/>
                    <a:pt x="157226" y="249301"/>
                    <a:pt x="145415" y="249301"/>
                  </a:cubicBezTo>
                  <a:cubicBezTo>
                    <a:pt x="96139" y="249301"/>
                    <a:pt x="55880" y="235712"/>
                    <a:pt x="26543" y="187452"/>
                  </a:cubicBezTo>
                  <a:cubicBezTo>
                    <a:pt x="0" y="151003"/>
                    <a:pt x="66421" y="34925"/>
                    <a:pt x="99568" y="18288"/>
                  </a:cubicBezTo>
                  <a:cubicBezTo>
                    <a:pt x="120650" y="7747"/>
                    <a:pt x="155829" y="0"/>
                    <a:pt x="189738" y="0"/>
                  </a:cubicBezTo>
                  <a:close/>
                </a:path>
              </a:pathLst>
            </a:custGeom>
            <a:solidFill>
              <a:srgbClr val="666666">
                <a:alpha val="71373"/>
              </a:srgbClr>
            </a:solidFill>
          </p:spPr>
        </p:sp>
      </p:grpSp>
      <p:grpSp>
        <p:nvGrpSpPr>
          <p:cNvPr id="75" name="Group 75"/>
          <p:cNvGrpSpPr/>
          <p:nvPr/>
        </p:nvGrpSpPr>
        <p:grpSpPr>
          <a:xfrm>
            <a:off x="3374798" y="6061708"/>
            <a:ext cx="252596" cy="170024"/>
            <a:chOff x="0" y="0"/>
            <a:chExt cx="336795" cy="226699"/>
          </a:xfrm>
        </p:grpSpPr>
        <p:sp>
          <p:nvSpPr>
            <p:cNvPr id="76" name="Freeform 76"/>
            <p:cNvSpPr/>
            <p:nvPr/>
          </p:nvSpPr>
          <p:spPr>
            <a:xfrm>
              <a:off x="127" y="0"/>
              <a:ext cx="336550" cy="226568"/>
            </a:xfrm>
            <a:custGeom>
              <a:avLst/>
              <a:gdLst/>
              <a:ahLst/>
              <a:cxnLst/>
              <a:rect l="l" t="t" r="r" b="b"/>
              <a:pathLst>
                <a:path w="336550" h="226568">
                  <a:moveTo>
                    <a:pt x="179578" y="0"/>
                  </a:moveTo>
                  <a:cubicBezTo>
                    <a:pt x="223520" y="0"/>
                    <a:pt x="268605" y="10922"/>
                    <a:pt x="291973" y="40132"/>
                  </a:cubicBezTo>
                  <a:cubicBezTo>
                    <a:pt x="302006" y="53467"/>
                    <a:pt x="308610" y="63500"/>
                    <a:pt x="308610" y="80010"/>
                  </a:cubicBezTo>
                  <a:cubicBezTo>
                    <a:pt x="336550" y="168783"/>
                    <a:pt x="269367" y="226568"/>
                    <a:pt x="194564" y="226568"/>
                  </a:cubicBezTo>
                  <a:cubicBezTo>
                    <a:pt x="171577" y="226568"/>
                    <a:pt x="147955" y="221107"/>
                    <a:pt x="126111" y="209423"/>
                  </a:cubicBezTo>
                  <a:cubicBezTo>
                    <a:pt x="62992" y="172974"/>
                    <a:pt x="0" y="50165"/>
                    <a:pt x="96139" y="13589"/>
                  </a:cubicBezTo>
                  <a:cubicBezTo>
                    <a:pt x="118110" y="5461"/>
                    <a:pt x="148463" y="0"/>
                    <a:pt x="179578" y="0"/>
                  </a:cubicBezTo>
                  <a:close/>
                </a:path>
              </a:pathLst>
            </a:custGeom>
            <a:solidFill>
              <a:srgbClr val="666666">
                <a:alpha val="71373"/>
              </a:srgbClr>
            </a:solidFill>
          </p:spPr>
        </p:sp>
      </p:grpSp>
      <p:grpSp>
        <p:nvGrpSpPr>
          <p:cNvPr id="77" name="Group 77"/>
          <p:cNvGrpSpPr/>
          <p:nvPr/>
        </p:nvGrpSpPr>
        <p:grpSpPr>
          <a:xfrm>
            <a:off x="1970762" y="6640052"/>
            <a:ext cx="196736" cy="189270"/>
            <a:chOff x="0" y="0"/>
            <a:chExt cx="262315" cy="252360"/>
          </a:xfrm>
        </p:grpSpPr>
        <p:sp>
          <p:nvSpPr>
            <p:cNvPr id="78" name="Freeform 78"/>
            <p:cNvSpPr/>
            <p:nvPr/>
          </p:nvSpPr>
          <p:spPr>
            <a:xfrm>
              <a:off x="0" y="127"/>
              <a:ext cx="262255" cy="252222"/>
            </a:xfrm>
            <a:custGeom>
              <a:avLst/>
              <a:gdLst/>
              <a:ahLst/>
              <a:cxnLst/>
              <a:rect l="l" t="t" r="r" b="b"/>
              <a:pathLst>
                <a:path w="262255" h="252222">
                  <a:moveTo>
                    <a:pt x="66294" y="0"/>
                  </a:moveTo>
                  <a:cubicBezTo>
                    <a:pt x="70739" y="0"/>
                    <a:pt x="75311" y="381"/>
                    <a:pt x="79756" y="1143"/>
                  </a:cubicBezTo>
                  <a:cubicBezTo>
                    <a:pt x="132842" y="7747"/>
                    <a:pt x="239141" y="47625"/>
                    <a:pt x="255651" y="100711"/>
                  </a:cubicBezTo>
                  <a:cubicBezTo>
                    <a:pt x="262255" y="120650"/>
                    <a:pt x="258953" y="140589"/>
                    <a:pt x="252222" y="163830"/>
                  </a:cubicBezTo>
                  <a:cubicBezTo>
                    <a:pt x="230632" y="217932"/>
                    <a:pt x="186944" y="252222"/>
                    <a:pt x="131826" y="252222"/>
                  </a:cubicBezTo>
                  <a:cubicBezTo>
                    <a:pt x="119380" y="252222"/>
                    <a:pt x="106426" y="250444"/>
                    <a:pt x="92837" y="246888"/>
                  </a:cubicBezTo>
                  <a:cubicBezTo>
                    <a:pt x="3429" y="220091"/>
                    <a:pt x="0" y="147193"/>
                    <a:pt x="9906" y="64135"/>
                  </a:cubicBezTo>
                  <a:cubicBezTo>
                    <a:pt x="13335" y="50800"/>
                    <a:pt x="13335" y="37592"/>
                    <a:pt x="23241" y="27559"/>
                  </a:cubicBezTo>
                  <a:lnTo>
                    <a:pt x="23241" y="17653"/>
                  </a:lnTo>
                  <a:cubicBezTo>
                    <a:pt x="36195" y="4826"/>
                    <a:pt x="51054" y="0"/>
                    <a:pt x="66294" y="0"/>
                  </a:cubicBezTo>
                  <a:close/>
                </a:path>
              </a:pathLst>
            </a:custGeom>
            <a:solidFill>
              <a:srgbClr val="666666">
                <a:alpha val="71373"/>
              </a:srgbClr>
            </a:solidFill>
          </p:spPr>
        </p:sp>
      </p:grpSp>
      <p:grpSp>
        <p:nvGrpSpPr>
          <p:cNvPr id="79" name="Group 79"/>
          <p:cNvGrpSpPr/>
          <p:nvPr/>
        </p:nvGrpSpPr>
        <p:grpSpPr>
          <a:xfrm>
            <a:off x="5017620" y="5754288"/>
            <a:ext cx="251530" cy="199262"/>
            <a:chOff x="0" y="0"/>
            <a:chExt cx="335373" cy="265683"/>
          </a:xfrm>
        </p:grpSpPr>
        <p:sp>
          <p:nvSpPr>
            <p:cNvPr id="80" name="Freeform 80"/>
            <p:cNvSpPr/>
            <p:nvPr/>
          </p:nvSpPr>
          <p:spPr>
            <a:xfrm>
              <a:off x="127" y="127"/>
              <a:ext cx="335280" cy="265557"/>
            </a:xfrm>
            <a:custGeom>
              <a:avLst/>
              <a:gdLst/>
              <a:ahLst/>
              <a:cxnLst/>
              <a:rect l="l" t="t" r="r" b="b"/>
              <a:pathLst>
                <a:path w="335280" h="265557">
                  <a:moveTo>
                    <a:pt x="79629" y="0"/>
                  </a:moveTo>
                  <a:cubicBezTo>
                    <a:pt x="136144" y="0"/>
                    <a:pt x="195834" y="9906"/>
                    <a:pt x="252222" y="13208"/>
                  </a:cubicBezTo>
                  <a:cubicBezTo>
                    <a:pt x="335280" y="79629"/>
                    <a:pt x="255524" y="258953"/>
                    <a:pt x="126111" y="265557"/>
                  </a:cubicBezTo>
                  <a:cubicBezTo>
                    <a:pt x="66421" y="225679"/>
                    <a:pt x="19812" y="192532"/>
                    <a:pt x="6604" y="112776"/>
                  </a:cubicBezTo>
                  <a:cubicBezTo>
                    <a:pt x="0" y="69596"/>
                    <a:pt x="29845" y="0"/>
                    <a:pt x="79629" y="0"/>
                  </a:cubicBezTo>
                  <a:close/>
                </a:path>
              </a:pathLst>
            </a:custGeom>
            <a:solidFill>
              <a:srgbClr val="666666">
                <a:alpha val="71373"/>
              </a:srgbClr>
            </a:solidFill>
          </p:spPr>
        </p:sp>
      </p:grpSp>
      <p:grpSp>
        <p:nvGrpSpPr>
          <p:cNvPr id="81" name="Group 81"/>
          <p:cNvGrpSpPr/>
          <p:nvPr/>
        </p:nvGrpSpPr>
        <p:grpSpPr>
          <a:xfrm>
            <a:off x="4700422" y="3374570"/>
            <a:ext cx="214182" cy="199344"/>
            <a:chOff x="0" y="0"/>
            <a:chExt cx="285576" cy="265792"/>
          </a:xfrm>
        </p:grpSpPr>
        <p:sp>
          <p:nvSpPr>
            <p:cNvPr id="82" name="Freeform 82"/>
            <p:cNvSpPr/>
            <p:nvPr/>
          </p:nvSpPr>
          <p:spPr>
            <a:xfrm>
              <a:off x="0" y="127"/>
              <a:ext cx="285369" cy="265557"/>
            </a:xfrm>
            <a:custGeom>
              <a:avLst/>
              <a:gdLst/>
              <a:ahLst/>
              <a:cxnLst/>
              <a:rect l="l" t="t" r="r" b="b"/>
              <a:pathLst>
                <a:path w="285369" h="265557">
                  <a:moveTo>
                    <a:pt x="189230" y="0"/>
                  </a:moveTo>
                  <a:cubicBezTo>
                    <a:pt x="218313" y="0"/>
                    <a:pt x="246888" y="7366"/>
                    <a:pt x="262255" y="27686"/>
                  </a:cubicBezTo>
                  <a:cubicBezTo>
                    <a:pt x="285369" y="57658"/>
                    <a:pt x="278892" y="150495"/>
                    <a:pt x="268859" y="187071"/>
                  </a:cubicBezTo>
                  <a:cubicBezTo>
                    <a:pt x="257429" y="239776"/>
                    <a:pt x="222250" y="265557"/>
                    <a:pt x="179578" y="265557"/>
                  </a:cubicBezTo>
                  <a:cubicBezTo>
                    <a:pt x="160528" y="265557"/>
                    <a:pt x="140081" y="260477"/>
                    <a:pt x="119507" y="250190"/>
                  </a:cubicBezTo>
                  <a:cubicBezTo>
                    <a:pt x="119507" y="250190"/>
                    <a:pt x="112903" y="246761"/>
                    <a:pt x="109474" y="243586"/>
                  </a:cubicBezTo>
                  <a:cubicBezTo>
                    <a:pt x="19939" y="173863"/>
                    <a:pt x="0" y="67564"/>
                    <a:pt x="116205" y="14478"/>
                  </a:cubicBezTo>
                  <a:cubicBezTo>
                    <a:pt x="133858" y="6477"/>
                    <a:pt x="161798" y="0"/>
                    <a:pt x="189230" y="0"/>
                  </a:cubicBezTo>
                  <a:close/>
                </a:path>
              </a:pathLst>
            </a:custGeom>
            <a:solidFill>
              <a:srgbClr val="666666">
                <a:alpha val="71373"/>
              </a:srgbClr>
            </a:solidFill>
          </p:spPr>
        </p:sp>
      </p:grpSp>
      <p:grpSp>
        <p:nvGrpSpPr>
          <p:cNvPr id="83" name="Group 83"/>
          <p:cNvGrpSpPr/>
          <p:nvPr/>
        </p:nvGrpSpPr>
        <p:grpSpPr>
          <a:xfrm>
            <a:off x="3825426" y="2732536"/>
            <a:ext cx="230562" cy="215478"/>
            <a:chOff x="0" y="0"/>
            <a:chExt cx="307416" cy="287304"/>
          </a:xfrm>
        </p:grpSpPr>
        <p:sp>
          <p:nvSpPr>
            <p:cNvPr id="84" name="Freeform 84"/>
            <p:cNvSpPr/>
            <p:nvPr/>
          </p:nvSpPr>
          <p:spPr>
            <a:xfrm>
              <a:off x="0" y="127"/>
              <a:ext cx="307467" cy="287020"/>
            </a:xfrm>
            <a:custGeom>
              <a:avLst/>
              <a:gdLst/>
              <a:ahLst/>
              <a:cxnLst/>
              <a:rect l="l" t="t" r="r" b="b"/>
              <a:pathLst>
                <a:path w="307467" h="287020">
                  <a:moveTo>
                    <a:pt x="191008" y="0"/>
                  </a:moveTo>
                  <a:cubicBezTo>
                    <a:pt x="224917" y="0"/>
                    <a:pt x="307467" y="139700"/>
                    <a:pt x="282194" y="183769"/>
                  </a:cubicBezTo>
                  <a:cubicBezTo>
                    <a:pt x="263144" y="218694"/>
                    <a:pt x="204597" y="287020"/>
                    <a:pt x="158750" y="287020"/>
                  </a:cubicBezTo>
                  <a:cubicBezTo>
                    <a:pt x="156718" y="287020"/>
                    <a:pt x="154686" y="286893"/>
                    <a:pt x="152654" y="286639"/>
                  </a:cubicBezTo>
                  <a:cubicBezTo>
                    <a:pt x="99568" y="266700"/>
                    <a:pt x="0" y="183769"/>
                    <a:pt x="36576" y="120777"/>
                  </a:cubicBezTo>
                  <a:cubicBezTo>
                    <a:pt x="63119" y="70993"/>
                    <a:pt x="136017" y="31115"/>
                    <a:pt x="185928" y="1143"/>
                  </a:cubicBezTo>
                  <a:cubicBezTo>
                    <a:pt x="187452" y="381"/>
                    <a:pt x="189230" y="0"/>
                    <a:pt x="191008" y="0"/>
                  </a:cubicBezTo>
                  <a:close/>
                </a:path>
              </a:pathLst>
            </a:custGeom>
            <a:solidFill>
              <a:srgbClr val="666666">
                <a:alpha val="71373"/>
              </a:srgbClr>
            </a:solidFill>
          </p:spPr>
        </p:sp>
      </p:grpSp>
      <p:grpSp>
        <p:nvGrpSpPr>
          <p:cNvPr id="85" name="Group 85"/>
          <p:cNvGrpSpPr/>
          <p:nvPr/>
        </p:nvGrpSpPr>
        <p:grpSpPr>
          <a:xfrm>
            <a:off x="3163244" y="3193812"/>
            <a:ext cx="216638" cy="182474"/>
            <a:chOff x="0" y="0"/>
            <a:chExt cx="288851" cy="243299"/>
          </a:xfrm>
        </p:grpSpPr>
        <p:sp>
          <p:nvSpPr>
            <p:cNvPr id="86" name="Freeform 86"/>
            <p:cNvSpPr/>
            <p:nvPr/>
          </p:nvSpPr>
          <p:spPr>
            <a:xfrm>
              <a:off x="0" y="127"/>
              <a:ext cx="288798" cy="243078"/>
            </a:xfrm>
            <a:custGeom>
              <a:avLst/>
              <a:gdLst/>
              <a:ahLst/>
              <a:cxnLst/>
              <a:rect l="l" t="t" r="r" b="b"/>
              <a:pathLst>
                <a:path w="288798" h="243078">
                  <a:moveTo>
                    <a:pt x="141605" y="0"/>
                  </a:moveTo>
                  <a:cubicBezTo>
                    <a:pt x="192405" y="0"/>
                    <a:pt x="233172" y="38989"/>
                    <a:pt x="268859" y="86614"/>
                  </a:cubicBezTo>
                  <a:cubicBezTo>
                    <a:pt x="272161" y="96520"/>
                    <a:pt x="282194" y="109855"/>
                    <a:pt x="285496" y="119761"/>
                  </a:cubicBezTo>
                  <a:lnTo>
                    <a:pt x="288798" y="129667"/>
                  </a:lnTo>
                  <a:cubicBezTo>
                    <a:pt x="288798" y="146304"/>
                    <a:pt x="275590" y="166116"/>
                    <a:pt x="258953" y="179451"/>
                  </a:cubicBezTo>
                  <a:cubicBezTo>
                    <a:pt x="229362" y="203581"/>
                    <a:pt x="156210" y="243078"/>
                    <a:pt x="102997" y="243078"/>
                  </a:cubicBezTo>
                  <a:cubicBezTo>
                    <a:pt x="90551" y="243078"/>
                    <a:pt x="79248" y="240919"/>
                    <a:pt x="69723" y="235839"/>
                  </a:cubicBezTo>
                  <a:cubicBezTo>
                    <a:pt x="49784" y="229235"/>
                    <a:pt x="36576" y="212598"/>
                    <a:pt x="26543" y="192659"/>
                  </a:cubicBezTo>
                  <a:cubicBezTo>
                    <a:pt x="0" y="129667"/>
                    <a:pt x="16637" y="60071"/>
                    <a:pt x="76327" y="20193"/>
                  </a:cubicBezTo>
                  <a:cubicBezTo>
                    <a:pt x="99949" y="6096"/>
                    <a:pt x="121539" y="0"/>
                    <a:pt x="141605" y="0"/>
                  </a:cubicBezTo>
                  <a:close/>
                </a:path>
              </a:pathLst>
            </a:custGeom>
            <a:solidFill>
              <a:srgbClr val="666666">
                <a:alpha val="71373"/>
              </a:srgbClr>
            </a:solidFill>
          </p:spPr>
        </p:sp>
      </p:grpSp>
      <p:grpSp>
        <p:nvGrpSpPr>
          <p:cNvPr id="87" name="Group 87"/>
          <p:cNvGrpSpPr/>
          <p:nvPr/>
        </p:nvGrpSpPr>
        <p:grpSpPr>
          <a:xfrm>
            <a:off x="2386478" y="7935228"/>
            <a:ext cx="256526" cy="210974"/>
            <a:chOff x="0" y="0"/>
            <a:chExt cx="342035" cy="281299"/>
          </a:xfrm>
        </p:grpSpPr>
        <p:sp>
          <p:nvSpPr>
            <p:cNvPr id="88" name="Freeform 88"/>
            <p:cNvSpPr/>
            <p:nvPr/>
          </p:nvSpPr>
          <p:spPr>
            <a:xfrm>
              <a:off x="0" y="0"/>
              <a:ext cx="341884" cy="281305"/>
            </a:xfrm>
            <a:custGeom>
              <a:avLst/>
              <a:gdLst/>
              <a:ahLst/>
              <a:cxnLst/>
              <a:rect l="l" t="t" r="r" b="b"/>
              <a:pathLst>
                <a:path w="341884" h="281305">
                  <a:moveTo>
                    <a:pt x="170942" y="0"/>
                  </a:moveTo>
                  <a:cubicBezTo>
                    <a:pt x="206375" y="0"/>
                    <a:pt x="240411" y="8001"/>
                    <a:pt x="278892" y="34925"/>
                  </a:cubicBezTo>
                  <a:cubicBezTo>
                    <a:pt x="312039" y="61468"/>
                    <a:pt x="341884" y="127889"/>
                    <a:pt x="308737" y="164338"/>
                  </a:cubicBezTo>
                  <a:cubicBezTo>
                    <a:pt x="272288" y="204216"/>
                    <a:pt x="222504" y="244094"/>
                    <a:pt x="179324" y="280543"/>
                  </a:cubicBezTo>
                  <a:cubicBezTo>
                    <a:pt x="175641" y="281051"/>
                    <a:pt x="171958" y="281305"/>
                    <a:pt x="168148" y="281305"/>
                  </a:cubicBezTo>
                  <a:cubicBezTo>
                    <a:pt x="67945" y="281305"/>
                    <a:pt x="0" y="110871"/>
                    <a:pt x="89662" y="8382"/>
                  </a:cubicBezTo>
                  <a:cubicBezTo>
                    <a:pt x="118872" y="4318"/>
                    <a:pt x="145415" y="0"/>
                    <a:pt x="170942" y="0"/>
                  </a:cubicBezTo>
                  <a:close/>
                </a:path>
              </a:pathLst>
            </a:custGeom>
            <a:solidFill>
              <a:srgbClr val="666666">
                <a:alpha val="71373"/>
              </a:srgbClr>
            </a:solidFill>
          </p:spPr>
        </p:sp>
      </p:grpSp>
      <p:grpSp>
        <p:nvGrpSpPr>
          <p:cNvPr id="89" name="Group 89"/>
          <p:cNvGrpSpPr/>
          <p:nvPr/>
        </p:nvGrpSpPr>
        <p:grpSpPr>
          <a:xfrm>
            <a:off x="5920166" y="8242116"/>
            <a:ext cx="235476" cy="187714"/>
            <a:chOff x="0" y="0"/>
            <a:chExt cx="313968" cy="250285"/>
          </a:xfrm>
        </p:grpSpPr>
        <p:sp>
          <p:nvSpPr>
            <p:cNvPr id="90" name="Freeform 90"/>
            <p:cNvSpPr/>
            <p:nvPr/>
          </p:nvSpPr>
          <p:spPr>
            <a:xfrm>
              <a:off x="0" y="0"/>
              <a:ext cx="313944" cy="250190"/>
            </a:xfrm>
            <a:custGeom>
              <a:avLst/>
              <a:gdLst/>
              <a:ahLst/>
              <a:cxnLst/>
              <a:rect l="l" t="t" r="r" b="b"/>
              <a:pathLst>
                <a:path w="313944" h="250190">
                  <a:moveTo>
                    <a:pt x="206502" y="0"/>
                  </a:moveTo>
                  <a:cubicBezTo>
                    <a:pt x="235839" y="0"/>
                    <a:pt x="264160" y="5842"/>
                    <a:pt x="280797" y="27432"/>
                  </a:cubicBezTo>
                  <a:cubicBezTo>
                    <a:pt x="313944" y="73787"/>
                    <a:pt x="300736" y="210058"/>
                    <a:pt x="247650" y="243205"/>
                  </a:cubicBezTo>
                  <a:cubicBezTo>
                    <a:pt x="237363" y="248031"/>
                    <a:pt x="224790" y="250190"/>
                    <a:pt x="210820" y="250190"/>
                  </a:cubicBezTo>
                  <a:cubicBezTo>
                    <a:pt x="129413" y="250190"/>
                    <a:pt x="0" y="174625"/>
                    <a:pt x="8509" y="103759"/>
                  </a:cubicBezTo>
                  <a:cubicBezTo>
                    <a:pt x="11938" y="37338"/>
                    <a:pt x="68199" y="10795"/>
                    <a:pt x="124714" y="7493"/>
                  </a:cubicBezTo>
                  <a:cubicBezTo>
                    <a:pt x="146304" y="5842"/>
                    <a:pt x="177038" y="0"/>
                    <a:pt x="206502" y="0"/>
                  </a:cubicBezTo>
                  <a:close/>
                </a:path>
              </a:pathLst>
            </a:custGeom>
            <a:solidFill>
              <a:srgbClr val="666666">
                <a:alpha val="71373"/>
              </a:srgbClr>
            </a:solidFill>
          </p:spPr>
        </p:sp>
      </p:grpSp>
      <p:grpSp>
        <p:nvGrpSpPr>
          <p:cNvPr id="91" name="Group 91"/>
          <p:cNvGrpSpPr/>
          <p:nvPr/>
        </p:nvGrpSpPr>
        <p:grpSpPr>
          <a:xfrm>
            <a:off x="14588676" y="9200160"/>
            <a:ext cx="236624" cy="185258"/>
            <a:chOff x="0" y="0"/>
            <a:chExt cx="315499" cy="247011"/>
          </a:xfrm>
        </p:grpSpPr>
        <p:sp>
          <p:nvSpPr>
            <p:cNvPr id="92" name="Freeform 92"/>
            <p:cNvSpPr/>
            <p:nvPr/>
          </p:nvSpPr>
          <p:spPr>
            <a:xfrm>
              <a:off x="127" y="0"/>
              <a:ext cx="315341" cy="247015"/>
            </a:xfrm>
            <a:custGeom>
              <a:avLst/>
              <a:gdLst/>
              <a:ahLst/>
              <a:cxnLst/>
              <a:rect l="l" t="t" r="r" b="b"/>
              <a:pathLst>
                <a:path w="315341" h="247015">
                  <a:moveTo>
                    <a:pt x="189484" y="0"/>
                  </a:moveTo>
                  <a:cubicBezTo>
                    <a:pt x="233172" y="0"/>
                    <a:pt x="277114" y="13462"/>
                    <a:pt x="295402" y="47879"/>
                  </a:cubicBezTo>
                  <a:cubicBezTo>
                    <a:pt x="315341" y="91059"/>
                    <a:pt x="308737" y="134239"/>
                    <a:pt x="285496" y="177419"/>
                  </a:cubicBezTo>
                  <a:cubicBezTo>
                    <a:pt x="265557" y="210566"/>
                    <a:pt x="245618" y="230505"/>
                    <a:pt x="219075" y="240411"/>
                  </a:cubicBezTo>
                  <a:cubicBezTo>
                    <a:pt x="199136" y="247015"/>
                    <a:pt x="169291" y="247015"/>
                    <a:pt x="142748" y="247015"/>
                  </a:cubicBezTo>
                  <a:cubicBezTo>
                    <a:pt x="99568" y="243713"/>
                    <a:pt x="46482" y="247015"/>
                    <a:pt x="26543" y="197231"/>
                  </a:cubicBezTo>
                  <a:cubicBezTo>
                    <a:pt x="0" y="144145"/>
                    <a:pt x="62992" y="41148"/>
                    <a:pt x="112776" y="14605"/>
                  </a:cubicBezTo>
                  <a:cubicBezTo>
                    <a:pt x="133604" y="5588"/>
                    <a:pt x="161544" y="0"/>
                    <a:pt x="189484" y="0"/>
                  </a:cubicBezTo>
                  <a:close/>
                </a:path>
              </a:pathLst>
            </a:custGeom>
            <a:solidFill>
              <a:srgbClr val="666666">
                <a:alpha val="71373"/>
              </a:srgbClr>
            </a:solidFill>
          </p:spPr>
        </p:sp>
      </p:grpSp>
      <p:grpSp>
        <p:nvGrpSpPr>
          <p:cNvPr id="93" name="Group 93"/>
          <p:cNvGrpSpPr/>
          <p:nvPr/>
        </p:nvGrpSpPr>
        <p:grpSpPr>
          <a:xfrm>
            <a:off x="4310864" y="2297716"/>
            <a:ext cx="201732" cy="220720"/>
            <a:chOff x="0" y="0"/>
            <a:chExt cx="268976" cy="294293"/>
          </a:xfrm>
        </p:grpSpPr>
        <p:sp>
          <p:nvSpPr>
            <p:cNvPr id="94" name="Freeform 94"/>
            <p:cNvSpPr/>
            <p:nvPr/>
          </p:nvSpPr>
          <p:spPr>
            <a:xfrm>
              <a:off x="127" y="127"/>
              <a:ext cx="268732" cy="294005"/>
            </a:xfrm>
            <a:custGeom>
              <a:avLst/>
              <a:gdLst/>
              <a:ahLst/>
              <a:cxnLst/>
              <a:rect l="l" t="t" r="r" b="b"/>
              <a:pathLst>
                <a:path w="268732" h="294005">
                  <a:moveTo>
                    <a:pt x="148971" y="0"/>
                  </a:moveTo>
                  <a:cubicBezTo>
                    <a:pt x="150241" y="0"/>
                    <a:pt x="151511" y="0"/>
                    <a:pt x="152654" y="127"/>
                  </a:cubicBezTo>
                  <a:cubicBezTo>
                    <a:pt x="195834" y="10033"/>
                    <a:pt x="245618" y="113030"/>
                    <a:pt x="258826" y="149479"/>
                  </a:cubicBezTo>
                  <a:cubicBezTo>
                    <a:pt x="268732" y="195834"/>
                    <a:pt x="235712" y="265684"/>
                    <a:pt x="199136" y="285496"/>
                  </a:cubicBezTo>
                  <a:cubicBezTo>
                    <a:pt x="188722" y="291338"/>
                    <a:pt x="175514" y="294005"/>
                    <a:pt x="160909" y="294005"/>
                  </a:cubicBezTo>
                  <a:cubicBezTo>
                    <a:pt x="101092" y="294005"/>
                    <a:pt x="17907" y="249174"/>
                    <a:pt x="10033" y="195834"/>
                  </a:cubicBezTo>
                  <a:cubicBezTo>
                    <a:pt x="0" y="162687"/>
                    <a:pt x="13335" y="129540"/>
                    <a:pt x="29972" y="99568"/>
                  </a:cubicBezTo>
                  <a:cubicBezTo>
                    <a:pt x="49276" y="64135"/>
                    <a:pt x="100203" y="0"/>
                    <a:pt x="148971" y="0"/>
                  </a:cubicBezTo>
                  <a:close/>
                </a:path>
              </a:pathLst>
            </a:custGeom>
            <a:solidFill>
              <a:srgbClr val="666666">
                <a:alpha val="71373"/>
              </a:srgbClr>
            </a:solidFill>
          </p:spPr>
        </p:sp>
      </p:grpSp>
      <p:grpSp>
        <p:nvGrpSpPr>
          <p:cNvPr id="95" name="Group 95"/>
          <p:cNvGrpSpPr/>
          <p:nvPr/>
        </p:nvGrpSpPr>
        <p:grpSpPr>
          <a:xfrm>
            <a:off x="9135654" y="158234"/>
            <a:ext cx="258738" cy="192628"/>
            <a:chOff x="0" y="0"/>
            <a:chExt cx="344984" cy="256837"/>
          </a:xfrm>
        </p:grpSpPr>
        <p:sp>
          <p:nvSpPr>
            <p:cNvPr id="96" name="Freeform 96"/>
            <p:cNvSpPr/>
            <p:nvPr/>
          </p:nvSpPr>
          <p:spPr>
            <a:xfrm>
              <a:off x="0" y="127"/>
              <a:ext cx="344932" cy="256540"/>
            </a:xfrm>
            <a:custGeom>
              <a:avLst/>
              <a:gdLst/>
              <a:ahLst/>
              <a:cxnLst/>
              <a:rect l="l" t="t" r="r" b="b"/>
              <a:pathLst>
                <a:path w="344932" h="256540">
                  <a:moveTo>
                    <a:pt x="114427" y="0"/>
                  </a:moveTo>
                  <a:cubicBezTo>
                    <a:pt x="169545" y="0"/>
                    <a:pt x="254889" y="30226"/>
                    <a:pt x="282194" y="60579"/>
                  </a:cubicBezTo>
                  <a:cubicBezTo>
                    <a:pt x="344932" y="128270"/>
                    <a:pt x="214249" y="256540"/>
                    <a:pt x="121031" y="256540"/>
                  </a:cubicBezTo>
                  <a:cubicBezTo>
                    <a:pt x="90805" y="256540"/>
                    <a:pt x="64516" y="243078"/>
                    <a:pt x="49784" y="209804"/>
                  </a:cubicBezTo>
                  <a:cubicBezTo>
                    <a:pt x="49784" y="206502"/>
                    <a:pt x="19939" y="160147"/>
                    <a:pt x="16637" y="150114"/>
                  </a:cubicBezTo>
                  <a:cubicBezTo>
                    <a:pt x="0" y="90424"/>
                    <a:pt x="29972" y="10795"/>
                    <a:pt x="99568" y="889"/>
                  </a:cubicBezTo>
                  <a:cubicBezTo>
                    <a:pt x="104267" y="254"/>
                    <a:pt x="109220" y="0"/>
                    <a:pt x="114427" y="0"/>
                  </a:cubicBezTo>
                  <a:close/>
                </a:path>
              </a:pathLst>
            </a:custGeom>
            <a:solidFill>
              <a:srgbClr val="666666">
                <a:alpha val="71373"/>
              </a:srgbClr>
            </a:solidFill>
          </p:spPr>
        </p:sp>
      </p:grpSp>
      <p:grpSp>
        <p:nvGrpSpPr>
          <p:cNvPr id="97" name="Group 97"/>
          <p:cNvGrpSpPr/>
          <p:nvPr/>
        </p:nvGrpSpPr>
        <p:grpSpPr>
          <a:xfrm>
            <a:off x="7904070" y="583374"/>
            <a:ext cx="240228" cy="216380"/>
            <a:chOff x="0" y="0"/>
            <a:chExt cx="320304" cy="288507"/>
          </a:xfrm>
        </p:grpSpPr>
        <p:sp>
          <p:nvSpPr>
            <p:cNvPr id="98" name="Freeform 98"/>
            <p:cNvSpPr/>
            <p:nvPr/>
          </p:nvSpPr>
          <p:spPr>
            <a:xfrm>
              <a:off x="127" y="127"/>
              <a:ext cx="320040" cy="288417"/>
            </a:xfrm>
            <a:custGeom>
              <a:avLst/>
              <a:gdLst/>
              <a:ahLst/>
              <a:cxnLst/>
              <a:rect l="l" t="t" r="r" b="b"/>
              <a:pathLst>
                <a:path w="320040" h="288417">
                  <a:moveTo>
                    <a:pt x="195199" y="0"/>
                  </a:moveTo>
                  <a:cubicBezTo>
                    <a:pt x="197866" y="0"/>
                    <a:pt x="200279" y="127"/>
                    <a:pt x="202438" y="254"/>
                  </a:cubicBezTo>
                  <a:cubicBezTo>
                    <a:pt x="209042" y="254"/>
                    <a:pt x="215646" y="10160"/>
                    <a:pt x="215646" y="10160"/>
                  </a:cubicBezTo>
                  <a:cubicBezTo>
                    <a:pt x="242189" y="59944"/>
                    <a:pt x="288671" y="116459"/>
                    <a:pt x="302006" y="176149"/>
                  </a:cubicBezTo>
                  <a:cubicBezTo>
                    <a:pt x="320040" y="259334"/>
                    <a:pt x="274066" y="288417"/>
                    <a:pt x="216027" y="288417"/>
                  </a:cubicBezTo>
                  <a:cubicBezTo>
                    <a:pt x="167640" y="288417"/>
                    <a:pt x="110998" y="268224"/>
                    <a:pt x="76200" y="242570"/>
                  </a:cubicBezTo>
                  <a:cubicBezTo>
                    <a:pt x="39751" y="212725"/>
                    <a:pt x="0" y="113157"/>
                    <a:pt x="23114" y="66548"/>
                  </a:cubicBezTo>
                  <a:cubicBezTo>
                    <a:pt x="42037" y="28829"/>
                    <a:pt x="147701" y="0"/>
                    <a:pt x="195199" y="0"/>
                  </a:cubicBezTo>
                  <a:close/>
                </a:path>
              </a:pathLst>
            </a:custGeom>
            <a:solidFill>
              <a:srgbClr val="666666">
                <a:alpha val="71373"/>
              </a:srgbClr>
            </a:solidFill>
          </p:spPr>
        </p:sp>
      </p:grpSp>
      <p:grpSp>
        <p:nvGrpSpPr>
          <p:cNvPr id="99" name="Group 99"/>
          <p:cNvGrpSpPr/>
          <p:nvPr/>
        </p:nvGrpSpPr>
        <p:grpSpPr>
          <a:xfrm>
            <a:off x="6155634" y="355554"/>
            <a:ext cx="221716" cy="192792"/>
            <a:chOff x="0" y="0"/>
            <a:chExt cx="295621" cy="257056"/>
          </a:xfrm>
        </p:grpSpPr>
        <p:sp>
          <p:nvSpPr>
            <p:cNvPr id="100" name="Freeform 100"/>
            <p:cNvSpPr/>
            <p:nvPr/>
          </p:nvSpPr>
          <p:spPr>
            <a:xfrm>
              <a:off x="127" y="127"/>
              <a:ext cx="295275" cy="256794"/>
            </a:xfrm>
            <a:custGeom>
              <a:avLst/>
              <a:gdLst/>
              <a:ahLst/>
              <a:cxnLst/>
              <a:rect l="l" t="t" r="r" b="b"/>
              <a:pathLst>
                <a:path w="295275" h="256794">
                  <a:moveTo>
                    <a:pt x="142494" y="0"/>
                  </a:moveTo>
                  <a:cubicBezTo>
                    <a:pt x="181991" y="0"/>
                    <a:pt x="225298" y="16002"/>
                    <a:pt x="262128" y="52832"/>
                  </a:cubicBezTo>
                  <a:cubicBezTo>
                    <a:pt x="275463" y="59436"/>
                    <a:pt x="282067" y="72644"/>
                    <a:pt x="285369" y="85979"/>
                  </a:cubicBezTo>
                  <a:cubicBezTo>
                    <a:pt x="295275" y="105791"/>
                    <a:pt x="285369" y="132461"/>
                    <a:pt x="268732" y="152400"/>
                  </a:cubicBezTo>
                  <a:cubicBezTo>
                    <a:pt x="242189" y="188849"/>
                    <a:pt x="185674" y="235331"/>
                    <a:pt x="145923" y="255270"/>
                  </a:cubicBezTo>
                  <a:cubicBezTo>
                    <a:pt x="143637" y="256413"/>
                    <a:pt x="140716" y="256794"/>
                    <a:pt x="137414" y="256794"/>
                  </a:cubicBezTo>
                  <a:cubicBezTo>
                    <a:pt x="98552" y="256794"/>
                    <a:pt x="0" y="189357"/>
                    <a:pt x="0" y="155702"/>
                  </a:cubicBezTo>
                  <a:cubicBezTo>
                    <a:pt x="0" y="69469"/>
                    <a:pt x="49784" y="16383"/>
                    <a:pt x="112776" y="3048"/>
                  </a:cubicBezTo>
                  <a:cubicBezTo>
                    <a:pt x="122428" y="1016"/>
                    <a:pt x="132334" y="0"/>
                    <a:pt x="142494" y="0"/>
                  </a:cubicBezTo>
                  <a:close/>
                </a:path>
              </a:pathLst>
            </a:custGeom>
            <a:solidFill>
              <a:srgbClr val="666666">
                <a:alpha val="71373"/>
              </a:srgbClr>
            </a:solidFill>
          </p:spPr>
        </p:sp>
      </p:grpSp>
      <p:grpSp>
        <p:nvGrpSpPr>
          <p:cNvPr id="101" name="Group 101"/>
          <p:cNvGrpSpPr/>
          <p:nvPr/>
        </p:nvGrpSpPr>
        <p:grpSpPr>
          <a:xfrm>
            <a:off x="13532882" y="265732"/>
            <a:ext cx="239080" cy="200736"/>
            <a:chOff x="0" y="0"/>
            <a:chExt cx="318773" cy="267648"/>
          </a:xfrm>
        </p:grpSpPr>
        <p:sp>
          <p:nvSpPr>
            <p:cNvPr id="102" name="Freeform 102"/>
            <p:cNvSpPr/>
            <p:nvPr/>
          </p:nvSpPr>
          <p:spPr>
            <a:xfrm>
              <a:off x="127" y="0"/>
              <a:ext cx="318643" cy="267589"/>
            </a:xfrm>
            <a:custGeom>
              <a:avLst/>
              <a:gdLst/>
              <a:ahLst/>
              <a:cxnLst/>
              <a:rect l="l" t="t" r="r" b="b"/>
              <a:pathLst>
                <a:path w="318643" h="267589">
                  <a:moveTo>
                    <a:pt x="158496" y="0"/>
                  </a:moveTo>
                  <a:cubicBezTo>
                    <a:pt x="210312" y="0"/>
                    <a:pt x="265811" y="24511"/>
                    <a:pt x="312039" y="74803"/>
                  </a:cubicBezTo>
                  <a:lnTo>
                    <a:pt x="318643" y="88011"/>
                  </a:lnTo>
                  <a:cubicBezTo>
                    <a:pt x="312166" y="165354"/>
                    <a:pt x="265176" y="267589"/>
                    <a:pt x="177419" y="267589"/>
                  </a:cubicBezTo>
                  <a:cubicBezTo>
                    <a:pt x="174752" y="267589"/>
                    <a:pt x="171958" y="267462"/>
                    <a:pt x="169291" y="267208"/>
                  </a:cubicBezTo>
                  <a:cubicBezTo>
                    <a:pt x="109474" y="260604"/>
                    <a:pt x="19812" y="197485"/>
                    <a:pt x="0" y="134493"/>
                  </a:cubicBezTo>
                  <a:cubicBezTo>
                    <a:pt x="22987" y="46101"/>
                    <a:pt x="87249" y="0"/>
                    <a:pt x="158496" y="0"/>
                  </a:cubicBezTo>
                  <a:close/>
                </a:path>
              </a:pathLst>
            </a:custGeom>
            <a:solidFill>
              <a:srgbClr val="666666">
                <a:alpha val="71373"/>
              </a:srgbClr>
            </a:solidFill>
          </p:spPr>
        </p:sp>
      </p:grpSp>
      <p:grpSp>
        <p:nvGrpSpPr>
          <p:cNvPr id="103" name="Group 103"/>
          <p:cNvGrpSpPr/>
          <p:nvPr/>
        </p:nvGrpSpPr>
        <p:grpSpPr>
          <a:xfrm>
            <a:off x="8144314" y="7709832"/>
            <a:ext cx="197146" cy="176004"/>
            <a:chOff x="0" y="0"/>
            <a:chExt cx="262861" cy="234672"/>
          </a:xfrm>
        </p:grpSpPr>
        <p:sp>
          <p:nvSpPr>
            <p:cNvPr id="104" name="Freeform 104"/>
            <p:cNvSpPr/>
            <p:nvPr/>
          </p:nvSpPr>
          <p:spPr>
            <a:xfrm>
              <a:off x="127" y="0"/>
              <a:ext cx="262636" cy="234569"/>
            </a:xfrm>
            <a:custGeom>
              <a:avLst/>
              <a:gdLst/>
              <a:ahLst/>
              <a:cxnLst/>
              <a:rect l="l" t="t" r="r" b="b"/>
              <a:pathLst>
                <a:path w="262636" h="234569">
                  <a:moveTo>
                    <a:pt x="124206" y="0"/>
                  </a:moveTo>
                  <a:cubicBezTo>
                    <a:pt x="126111" y="0"/>
                    <a:pt x="128016" y="127"/>
                    <a:pt x="129794" y="254"/>
                  </a:cubicBezTo>
                  <a:cubicBezTo>
                    <a:pt x="186309" y="3556"/>
                    <a:pt x="252603" y="46736"/>
                    <a:pt x="262636" y="103124"/>
                  </a:cubicBezTo>
                  <a:lnTo>
                    <a:pt x="262636" y="123063"/>
                  </a:lnTo>
                  <a:cubicBezTo>
                    <a:pt x="259842" y="200533"/>
                    <a:pt x="209677" y="234569"/>
                    <a:pt x="154432" y="234569"/>
                  </a:cubicBezTo>
                  <a:cubicBezTo>
                    <a:pt x="81661" y="234569"/>
                    <a:pt x="0" y="175895"/>
                    <a:pt x="3683" y="79883"/>
                  </a:cubicBezTo>
                  <a:cubicBezTo>
                    <a:pt x="6858" y="38481"/>
                    <a:pt x="77470" y="0"/>
                    <a:pt x="124206" y="0"/>
                  </a:cubicBezTo>
                  <a:close/>
                </a:path>
              </a:pathLst>
            </a:custGeom>
            <a:solidFill>
              <a:srgbClr val="666666">
                <a:alpha val="71373"/>
              </a:srgbClr>
            </a:solidFill>
          </p:spPr>
        </p:sp>
      </p:grpSp>
      <p:grpSp>
        <p:nvGrpSpPr>
          <p:cNvPr id="105" name="Group 105"/>
          <p:cNvGrpSpPr/>
          <p:nvPr/>
        </p:nvGrpSpPr>
        <p:grpSpPr>
          <a:xfrm>
            <a:off x="2944156" y="1604166"/>
            <a:ext cx="186416" cy="200492"/>
            <a:chOff x="0" y="0"/>
            <a:chExt cx="248555" cy="267323"/>
          </a:xfrm>
        </p:grpSpPr>
        <p:sp>
          <p:nvSpPr>
            <p:cNvPr id="106" name="Freeform 106"/>
            <p:cNvSpPr/>
            <p:nvPr/>
          </p:nvSpPr>
          <p:spPr>
            <a:xfrm>
              <a:off x="0" y="0"/>
              <a:ext cx="248412" cy="267208"/>
            </a:xfrm>
            <a:custGeom>
              <a:avLst/>
              <a:gdLst/>
              <a:ahLst/>
              <a:cxnLst/>
              <a:rect l="l" t="t" r="r" b="b"/>
              <a:pathLst>
                <a:path w="248412" h="267208">
                  <a:moveTo>
                    <a:pt x="155194" y="0"/>
                  </a:moveTo>
                  <a:cubicBezTo>
                    <a:pt x="194818" y="0"/>
                    <a:pt x="248412" y="110744"/>
                    <a:pt x="242316" y="181356"/>
                  </a:cubicBezTo>
                  <a:cubicBezTo>
                    <a:pt x="242316" y="216535"/>
                    <a:pt x="172593" y="267208"/>
                    <a:pt x="131064" y="267208"/>
                  </a:cubicBezTo>
                  <a:cubicBezTo>
                    <a:pt x="125476" y="267208"/>
                    <a:pt x="120523" y="266319"/>
                    <a:pt x="116205" y="264414"/>
                  </a:cubicBezTo>
                  <a:cubicBezTo>
                    <a:pt x="110871" y="264795"/>
                    <a:pt x="105664" y="264795"/>
                    <a:pt x="100711" y="264795"/>
                  </a:cubicBezTo>
                  <a:cubicBezTo>
                    <a:pt x="37211" y="264795"/>
                    <a:pt x="0" y="242570"/>
                    <a:pt x="0" y="135001"/>
                  </a:cubicBezTo>
                  <a:cubicBezTo>
                    <a:pt x="13335" y="45339"/>
                    <a:pt x="79756" y="32131"/>
                    <a:pt x="146177" y="2159"/>
                  </a:cubicBezTo>
                  <a:cubicBezTo>
                    <a:pt x="148971" y="762"/>
                    <a:pt x="152019" y="0"/>
                    <a:pt x="155194" y="0"/>
                  </a:cubicBezTo>
                  <a:close/>
                </a:path>
              </a:pathLst>
            </a:custGeom>
            <a:solidFill>
              <a:srgbClr val="666666">
                <a:alpha val="71373"/>
              </a:srgbClr>
            </a:solidFill>
          </p:spPr>
        </p:sp>
      </p:grpSp>
      <p:grpSp>
        <p:nvGrpSpPr>
          <p:cNvPr id="107" name="Group 107"/>
          <p:cNvGrpSpPr/>
          <p:nvPr/>
        </p:nvGrpSpPr>
        <p:grpSpPr>
          <a:xfrm>
            <a:off x="4532410" y="7205314"/>
            <a:ext cx="214182" cy="216626"/>
            <a:chOff x="0" y="0"/>
            <a:chExt cx="285576" cy="288835"/>
          </a:xfrm>
        </p:grpSpPr>
        <p:sp>
          <p:nvSpPr>
            <p:cNvPr id="108" name="Freeform 108"/>
            <p:cNvSpPr/>
            <p:nvPr/>
          </p:nvSpPr>
          <p:spPr>
            <a:xfrm>
              <a:off x="0" y="127"/>
              <a:ext cx="285496" cy="288544"/>
            </a:xfrm>
            <a:custGeom>
              <a:avLst/>
              <a:gdLst/>
              <a:ahLst/>
              <a:cxnLst/>
              <a:rect l="l" t="t" r="r" b="b"/>
              <a:pathLst>
                <a:path w="285496" h="288544">
                  <a:moveTo>
                    <a:pt x="157099" y="0"/>
                  </a:moveTo>
                  <a:cubicBezTo>
                    <a:pt x="170180" y="0"/>
                    <a:pt x="183261" y="3556"/>
                    <a:pt x="195834" y="12192"/>
                  </a:cubicBezTo>
                  <a:cubicBezTo>
                    <a:pt x="228981" y="38862"/>
                    <a:pt x="248920" y="105156"/>
                    <a:pt x="262255" y="141732"/>
                  </a:cubicBezTo>
                  <a:cubicBezTo>
                    <a:pt x="285496" y="211455"/>
                    <a:pt x="212471" y="247904"/>
                    <a:pt x="172593" y="277749"/>
                  </a:cubicBezTo>
                  <a:cubicBezTo>
                    <a:pt x="164465" y="285115"/>
                    <a:pt x="153416" y="288544"/>
                    <a:pt x="140462" y="288544"/>
                  </a:cubicBezTo>
                  <a:cubicBezTo>
                    <a:pt x="89789" y="288544"/>
                    <a:pt x="13208" y="235077"/>
                    <a:pt x="0" y="158242"/>
                  </a:cubicBezTo>
                  <a:cubicBezTo>
                    <a:pt x="16764" y="138303"/>
                    <a:pt x="16764" y="91948"/>
                    <a:pt x="46482" y="61976"/>
                  </a:cubicBezTo>
                  <a:cubicBezTo>
                    <a:pt x="74422" y="36830"/>
                    <a:pt x="115697" y="0"/>
                    <a:pt x="157099" y="0"/>
                  </a:cubicBezTo>
                  <a:close/>
                </a:path>
              </a:pathLst>
            </a:custGeom>
            <a:solidFill>
              <a:srgbClr val="666666">
                <a:alpha val="71373"/>
              </a:srgbClr>
            </a:solidFill>
          </p:spPr>
        </p:sp>
      </p:grpSp>
      <p:grpSp>
        <p:nvGrpSpPr>
          <p:cNvPr id="109" name="Group 109"/>
          <p:cNvGrpSpPr/>
          <p:nvPr/>
        </p:nvGrpSpPr>
        <p:grpSpPr>
          <a:xfrm>
            <a:off x="3410906" y="7212480"/>
            <a:ext cx="206728" cy="202292"/>
            <a:chOff x="0" y="0"/>
            <a:chExt cx="275637" cy="269723"/>
          </a:xfrm>
        </p:grpSpPr>
        <p:sp>
          <p:nvSpPr>
            <p:cNvPr id="110" name="Freeform 110"/>
            <p:cNvSpPr/>
            <p:nvPr/>
          </p:nvSpPr>
          <p:spPr>
            <a:xfrm>
              <a:off x="127" y="0"/>
              <a:ext cx="275463" cy="269621"/>
            </a:xfrm>
            <a:custGeom>
              <a:avLst/>
              <a:gdLst/>
              <a:ahLst/>
              <a:cxnLst/>
              <a:rect l="l" t="t" r="r" b="b"/>
              <a:pathLst>
                <a:path w="275463" h="269621">
                  <a:moveTo>
                    <a:pt x="161163" y="0"/>
                  </a:moveTo>
                  <a:cubicBezTo>
                    <a:pt x="166243" y="0"/>
                    <a:pt x="171069" y="381"/>
                    <a:pt x="175895" y="1270"/>
                  </a:cubicBezTo>
                  <a:cubicBezTo>
                    <a:pt x="252222" y="17907"/>
                    <a:pt x="275463" y="137287"/>
                    <a:pt x="258953" y="200406"/>
                  </a:cubicBezTo>
                  <a:cubicBezTo>
                    <a:pt x="247142" y="259080"/>
                    <a:pt x="187452" y="269621"/>
                    <a:pt x="128905" y="269621"/>
                  </a:cubicBezTo>
                  <a:cubicBezTo>
                    <a:pt x="104394" y="269621"/>
                    <a:pt x="80137" y="267716"/>
                    <a:pt x="59817" y="266827"/>
                  </a:cubicBezTo>
                  <a:cubicBezTo>
                    <a:pt x="46482" y="263398"/>
                    <a:pt x="23241" y="246888"/>
                    <a:pt x="19939" y="230378"/>
                  </a:cubicBezTo>
                  <a:cubicBezTo>
                    <a:pt x="0" y="163957"/>
                    <a:pt x="3302" y="94234"/>
                    <a:pt x="56388" y="44450"/>
                  </a:cubicBezTo>
                  <a:cubicBezTo>
                    <a:pt x="88138" y="18415"/>
                    <a:pt x="127381" y="0"/>
                    <a:pt x="161163" y="0"/>
                  </a:cubicBezTo>
                  <a:close/>
                </a:path>
              </a:pathLst>
            </a:custGeom>
            <a:solidFill>
              <a:srgbClr val="666666">
                <a:alpha val="71373"/>
              </a:srgbClr>
            </a:solidFill>
          </p:spPr>
        </p:sp>
      </p:grpSp>
      <p:grpSp>
        <p:nvGrpSpPr>
          <p:cNvPr id="111" name="Group 111"/>
          <p:cNvGrpSpPr/>
          <p:nvPr/>
        </p:nvGrpSpPr>
        <p:grpSpPr>
          <a:xfrm>
            <a:off x="3464400" y="5372336"/>
            <a:ext cx="226632" cy="207698"/>
            <a:chOff x="0" y="0"/>
            <a:chExt cx="302176" cy="276931"/>
          </a:xfrm>
        </p:grpSpPr>
        <p:sp>
          <p:nvSpPr>
            <p:cNvPr id="112" name="Freeform 112"/>
            <p:cNvSpPr/>
            <p:nvPr/>
          </p:nvSpPr>
          <p:spPr>
            <a:xfrm>
              <a:off x="127" y="127"/>
              <a:ext cx="302006" cy="276733"/>
            </a:xfrm>
            <a:custGeom>
              <a:avLst/>
              <a:gdLst/>
              <a:ahLst/>
              <a:cxnLst/>
              <a:rect l="l" t="t" r="r" b="b"/>
              <a:pathLst>
                <a:path w="302006" h="276733">
                  <a:moveTo>
                    <a:pt x="152654" y="0"/>
                  </a:moveTo>
                  <a:cubicBezTo>
                    <a:pt x="262128" y="0"/>
                    <a:pt x="302006" y="86233"/>
                    <a:pt x="295402" y="142748"/>
                  </a:cubicBezTo>
                  <a:cubicBezTo>
                    <a:pt x="289179" y="192278"/>
                    <a:pt x="251079" y="276733"/>
                    <a:pt x="167640" y="276733"/>
                  </a:cubicBezTo>
                  <a:cubicBezTo>
                    <a:pt x="161798" y="276733"/>
                    <a:pt x="155575" y="276352"/>
                    <a:pt x="149352" y="275463"/>
                  </a:cubicBezTo>
                  <a:cubicBezTo>
                    <a:pt x="102870" y="265557"/>
                    <a:pt x="39878" y="245618"/>
                    <a:pt x="29718" y="212471"/>
                  </a:cubicBezTo>
                  <a:cubicBezTo>
                    <a:pt x="0" y="132715"/>
                    <a:pt x="86233" y="13208"/>
                    <a:pt x="152654" y="0"/>
                  </a:cubicBezTo>
                  <a:close/>
                </a:path>
              </a:pathLst>
            </a:custGeom>
            <a:solidFill>
              <a:srgbClr val="666666">
                <a:alpha val="71373"/>
              </a:srgbClr>
            </a:solidFill>
          </p:spPr>
        </p:sp>
      </p:grpSp>
      <p:grpSp>
        <p:nvGrpSpPr>
          <p:cNvPr id="113" name="Group 113"/>
          <p:cNvGrpSpPr/>
          <p:nvPr/>
        </p:nvGrpSpPr>
        <p:grpSpPr>
          <a:xfrm>
            <a:off x="4983036" y="6709968"/>
            <a:ext cx="278558" cy="190990"/>
            <a:chOff x="0" y="0"/>
            <a:chExt cx="371411" cy="254653"/>
          </a:xfrm>
        </p:grpSpPr>
        <p:sp>
          <p:nvSpPr>
            <p:cNvPr id="114" name="Freeform 114"/>
            <p:cNvSpPr/>
            <p:nvPr/>
          </p:nvSpPr>
          <p:spPr>
            <a:xfrm>
              <a:off x="0" y="127"/>
              <a:ext cx="371348" cy="254381"/>
            </a:xfrm>
            <a:custGeom>
              <a:avLst/>
              <a:gdLst/>
              <a:ahLst/>
              <a:cxnLst/>
              <a:rect l="l" t="t" r="r" b="b"/>
              <a:pathLst>
                <a:path w="371348" h="254381">
                  <a:moveTo>
                    <a:pt x="197612" y="0"/>
                  </a:moveTo>
                  <a:cubicBezTo>
                    <a:pt x="327914" y="0"/>
                    <a:pt x="371348" y="194310"/>
                    <a:pt x="255651" y="241173"/>
                  </a:cubicBezTo>
                  <a:cubicBezTo>
                    <a:pt x="239014" y="251079"/>
                    <a:pt x="219075" y="254381"/>
                    <a:pt x="189230" y="254381"/>
                  </a:cubicBezTo>
                  <a:cubicBezTo>
                    <a:pt x="0" y="234569"/>
                    <a:pt x="29972" y="22098"/>
                    <a:pt x="172593" y="2159"/>
                  </a:cubicBezTo>
                  <a:cubicBezTo>
                    <a:pt x="181229" y="635"/>
                    <a:pt x="189484" y="0"/>
                    <a:pt x="197485" y="0"/>
                  </a:cubicBezTo>
                  <a:close/>
                </a:path>
              </a:pathLst>
            </a:custGeom>
            <a:solidFill>
              <a:srgbClr val="666666">
                <a:alpha val="71373"/>
              </a:srgbClr>
            </a:solidFill>
          </p:spPr>
        </p:sp>
      </p:grpSp>
      <p:grpSp>
        <p:nvGrpSpPr>
          <p:cNvPr id="115" name="Group 115"/>
          <p:cNvGrpSpPr/>
          <p:nvPr/>
        </p:nvGrpSpPr>
        <p:grpSpPr>
          <a:xfrm>
            <a:off x="6215344" y="7051172"/>
            <a:ext cx="228842" cy="200982"/>
            <a:chOff x="0" y="0"/>
            <a:chExt cx="305123" cy="267976"/>
          </a:xfrm>
        </p:grpSpPr>
        <p:sp>
          <p:nvSpPr>
            <p:cNvPr id="116" name="Freeform 116"/>
            <p:cNvSpPr/>
            <p:nvPr/>
          </p:nvSpPr>
          <p:spPr>
            <a:xfrm>
              <a:off x="0" y="127"/>
              <a:ext cx="305181" cy="267843"/>
            </a:xfrm>
            <a:custGeom>
              <a:avLst/>
              <a:gdLst/>
              <a:ahLst/>
              <a:cxnLst/>
              <a:rect l="l" t="t" r="r" b="b"/>
              <a:pathLst>
                <a:path w="305181" h="267843">
                  <a:moveTo>
                    <a:pt x="206883" y="0"/>
                  </a:moveTo>
                  <a:cubicBezTo>
                    <a:pt x="277622" y="0"/>
                    <a:pt x="305181" y="76327"/>
                    <a:pt x="302133" y="124841"/>
                  </a:cubicBezTo>
                  <a:cubicBezTo>
                    <a:pt x="302133" y="184531"/>
                    <a:pt x="285496" y="241046"/>
                    <a:pt x="222504" y="264287"/>
                  </a:cubicBezTo>
                  <a:cubicBezTo>
                    <a:pt x="213106" y="266573"/>
                    <a:pt x="201041" y="267843"/>
                    <a:pt x="187833" y="267843"/>
                  </a:cubicBezTo>
                  <a:cubicBezTo>
                    <a:pt x="145034" y="267843"/>
                    <a:pt x="89281" y="254889"/>
                    <a:pt x="66421" y="224409"/>
                  </a:cubicBezTo>
                  <a:cubicBezTo>
                    <a:pt x="0" y="141351"/>
                    <a:pt x="99568" y="11938"/>
                    <a:pt x="185928" y="2032"/>
                  </a:cubicBezTo>
                  <a:cubicBezTo>
                    <a:pt x="193294" y="635"/>
                    <a:pt x="200406" y="0"/>
                    <a:pt x="206883" y="0"/>
                  </a:cubicBezTo>
                  <a:close/>
                </a:path>
              </a:pathLst>
            </a:custGeom>
            <a:solidFill>
              <a:srgbClr val="666666">
                <a:alpha val="71373"/>
              </a:srgbClr>
            </a:solidFill>
          </p:spPr>
        </p:sp>
      </p:grpSp>
      <p:grpSp>
        <p:nvGrpSpPr>
          <p:cNvPr id="117" name="Group 117"/>
          <p:cNvGrpSpPr/>
          <p:nvPr/>
        </p:nvGrpSpPr>
        <p:grpSpPr>
          <a:xfrm>
            <a:off x="4420366" y="5384784"/>
            <a:ext cx="214182" cy="198116"/>
            <a:chOff x="0" y="0"/>
            <a:chExt cx="285576" cy="264155"/>
          </a:xfrm>
        </p:grpSpPr>
        <p:sp>
          <p:nvSpPr>
            <p:cNvPr id="118" name="Freeform 118"/>
            <p:cNvSpPr/>
            <p:nvPr/>
          </p:nvSpPr>
          <p:spPr>
            <a:xfrm>
              <a:off x="127" y="0"/>
              <a:ext cx="285496" cy="264160"/>
            </a:xfrm>
            <a:custGeom>
              <a:avLst/>
              <a:gdLst/>
              <a:ahLst/>
              <a:cxnLst/>
              <a:rect l="l" t="t" r="r" b="b"/>
              <a:pathLst>
                <a:path w="285496" h="264160">
                  <a:moveTo>
                    <a:pt x="113538" y="0"/>
                  </a:moveTo>
                  <a:cubicBezTo>
                    <a:pt x="135763" y="0"/>
                    <a:pt x="156464" y="5080"/>
                    <a:pt x="169291" y="16764"/>
                  </a:cubicBezTo>
                  <a:cubicBezTo>
                    <a:pt x="199263" y="43307"/>
                    <a:pt x="285496" y="102997"/>
                    <a:pt x="282067" y="152781"/>
                  </a:cubicBezTo>
                  <a:lnTo>
                    <a:pt x="272161" y="162687"/>
                  </a:lnTo>
                  <a:cubicBezTo>
                    <a:pt x="258953" y="185928"/>
                    <a:pt x="219075" y="229108"/>
                    <a:pt x="192532" y="235712"/>
                  </a:cubicBezTo>
                  <a:cubicBezTo>
                    <a:pt x="162433" y="249936"/>
                    <a:pt x="133096" y="264160"/>
                    <a:pt x="104902" y="264160"/>
                  </a:cubicBezTo>
                  <a:cubicBezTo>
                    <a:pt x="80391" y="264160"/>
                    <a:pt x="56388" y="253365"/>
                    <a:pt x="33274" y="222504"/>
                  </a:cubicBezTo>
                  <a:cubicBezTo>
                    <a:pt x="16637" y="199136"/>
                    <a:pt x="6604" y="165989"/>
                    <a:pt x="3302" y="132842"/>
                  </a:cubicBezTo>
                  <a:cubicBezTo>
                    <a:pt x="0" y="99695"/>
                    <a:pt x="3302" y="63119"/>
                    <a:pt x="23241" y="33401"/>
                  </a:cubicBezTo>
                  <a:cubicBezTo>
                    <a:pt x="39497" y="12827"/>
                    <a:pt x="78232" y="0"/>
                    <a:pt x="113538" y="0"/>
                  </a:cubicBezTo>
                  <a:close/>
                </a:path>
              </a:pathLst>
            </a:custGeom>
            <a:solidFill>
              <a:srgbClr val="666666">
                <a:alpha val="71373"/>
              </a:srgbClr>
            </a:solidFill>
          </p:spPr>
        </p:sp>
      </p:grpSp>
      <p:grpSp>
        <p:nvGrpSpPr>
          <p:cNvPr id="119" name="Group 119"/>
          <p:cNvGrpSpPr/>
          <p:nvPr/>
        </p:nvGrpSpPr>
        <p:grpSpPr>
          <a:xfrm>
            <a:off x="5060188" y="7382632"/>
            <a:ext cx="246534" cy="177968"/>
            <a:chOff x="0" y="0"/>
            <a:chExt cx="328712" cy="237291"/>
          </a:xfrm>
        </p:grpSpPr>
        <p:sp>
          <p:nvSpPr>
            <p:cNvPr id="120" name="Freeform 120"/>
            <p:cNvSpPr/>
            <p:nvPr/>
          </p:nvSpPr>
          <p:spPr>
            <a:xfrm>
              <a:off x="127" y="0"/>
              <a:ext cx="328549" cy="237109"/>
            </a:xfrm>
            <a:custGeom>
              <a:avLst/>
              <a:gdLst/>
              <a:ahLst/>
              <a:cxnLst/>
              <a:rect l="l" t="t" r="r" b="b"/>
              <a:pathLst>
                <a:path w="328549" h="237109">
                  <a:moveTo>
                    <a:pt x="170307" y="0"/>
                  </a:moveTo>
                  <a:cubicBezTo>
                    <a:pt x="219456" y="0"/>
                    <a:pt x="283845" y="33401"/>
                    <a:pt x="298577" y="74676"/>
                  </a:cubicBezTo>
                  <a:cubicBezTo>
                    <a:pt x="328549" y="157607"/>
                    <a:pt x="275336" y="204089"/>
                    <a:pt x="218948" y="227330"/>
                  </a:cubicBezTo>
                  <a:cubicBezTo>
                    <a:pt x="204597" y="234061"/>
                    <a:pt x="189103" y="237109"/>
                    <a:pt x="173228" y="237109"/>
                  </a:cubicBezTo>
                  <a:cubicBezTo>
                    <a:pt x="111379" y="237109"/>
                    <a:pt x="43561" y="191135"/>
                    <a:pt x="19812" y="140970"/>
                  </a:cubicBezTo>
                  <a:cubicBezTo>
                    <a:pt x="0" y="101219"/>
                    <a:pt x="66294" y="18288"/>
                    <a:pt x="152654" y="1651"/>
                  </a:cubicBezTo>
                  <a:cubicBezTo>
                    <a:pt x="158242" y="508"/>
                    <a:pt x="164084" y="0"/>
                    <a:pt x="170307" y="0"/>
                  </a:cubicBezTo>
                  <a:close/>
                </a:path>
              </a:pathLst>
            </a:custGeom>
            <a:solidFill>
              <a:srgbClr val="666666">
                <a:alpha val="71373"/>
              </a:srgbClr>
            </a:solidFill>
          </p:spPr>
        </p:sp>
      </p:grpSp>
      <p:grpSp>
        <p:nvGrpSpPr>
          <p:cNvPr id="121" name="Group 121"/>
          <p:cNvGrpSpPr/>
          <p:nvPr/>
        </p:nvGrpSpPr>
        <p:grpSpPr>
          <a:xfrm>
            <a:off x="6750578" y="6704234"/>
            <a:ext cx="196736" cy="189516"/>
            <a:chOff x="0" y="0"/>
            <a:chExt cx="262315" cy="252688"/>
          </a:xfrm>
        </p:grpSpPr>
        <p:sp>
          <p:nvSpPr>
            <p:cNvPr id="122" name="Freeform 122"/>
            <p:cNvSpPr/>
            <p:nvPr/>
          </p:nvSpPr>
          <p:spPr>
            <a:xfrm>
              <a:off x="0" y="0"/>
              <a:ext cx="262255" cy="252476"/>
            </a:xfrm>
            <a:custGeom>
              <a:avLst/>
              <a:gdLst/>
              <a:ahLst/>
              <a:cxnLst/>
              <a:rect l="l" t="t" r="r" b="b"/>
              <a:pathLst>
                <a:path w="262255" h="252476">
                  <a:moveTo>
                    <a:pt x="129540" y="0"/>
                  </a:moveTo>
                  <a:cubicBezTo>
                    <a:pt x="169291" y="3429"/>
                    <a:pt x="262255" y="33147"/>
                    <a:pt x="262255" y="82931"/>
                  </a:cubicBezTo>
                  <a:cubicBezTo>
                    <a:pt x="262255" y="143256"/>
                    <a:pt x="199517" y="252476"/>
                    <a:pt x="135763" y="252476"/>
                  </a:cubicBezTo>
                  <a:cubicBezTo>
                    <a:pt x="129159" y="252476"/>
                    <a:pt x="122682" y="251333"/>
                    <a:pt x="116205" y="248920"/>
                  </a:cubicBezTo>
                  <a:cubicBezTo>
                    <a:pt x="86360" y="242316"/>
                    <a:pt x="0" y="179324"/>
                    <a:pt x="3429" y="142748"/>
                  </a:cubicBezTo>
                  <a:cubicBezTo>
                    <a:pt x="6604" y="63119"/>
                    <a:pt x="39878" y="0"/>
                    <a:pt x="129540" y="0"/>
                  </a:cubicBezTo>
                  <a:close/>
                </a:path>
              </a:pathLst>
            </a:custGeom>
            <a:solidFill>
              <a:srgbClr val="666666">
                <a:alpha val="71373"/>
              </a:srgbClr>
            </a:solidFill>
          </p:spPr>
        </p:sp>
      </p:grpSp>
      <p:grpSp>
        <p:nvGrpSpPr>
          <p:cNvPr id="123" name="Group 123"/>
          <p:cNvGrpSpPr/>
          <p:nvPr/>
        </p:nvGrpSpPr>
        <p:grpSpPr>
          <a:xfrm>
            <a:off x="4883442" y="4690006"/>
            <a:ext cx="246534" cy="202620"/>
            <a:chOff x="0" y="0"/>
            <a:chExt cx="328712" cy="270160"/>
          </a:xfrm>
        </p:grpSpPr>
        <p:sp>
          <p:nvSpPr>
            <p:cNvPr id="124" name="Freeform 124"/>
            <p:cNvSpPr/>
            <p:nvPr/>
          </p:nvSpPr>
          <p:spPr>
            <a:xfrm>
              <a:off x="0" y="127"/>
              <a:ext cx="328803" cy="270002"/>
            </a:xfrm>
            <a:custGeom>
              <a:avLst/>
              <a:gdLst/>
              <a:ahLst/>
              <a:cxnLst/>
              <a:rect l="l" t="t" r="r" b="b"/>
              <a:pathLst>
                <a:path w="328803" h="270002">
                  <a:moveTo>
                    <a:pt x="179324" y="0"/>
                  </a:moveTo>
                  <a:cubicBezTo>
                    <a:pt x="180467" y="0"/>
                    <a:pt x="181610" y="0"/>
                    <a:pt x="182626" y="254"/>
                  </a:cubicBezTo>
                  <a:cubicBezTo>
                    <a:pt x="242316" y="16891"/>
                    <a:pt x="295529" y="89916"/>
                    <a:pt x="315468" y="129794"/>
                  </a:cubicBezTo>
                  <a:cubicBezTo>
                    <a:pt x="328803" y="149606"/>
                    <a:pt x="282321" y="216027"/>
                    <a:pt x="249047" y="245999"/>
                  </a:cubicBezTo>
                  <a:cubicBezTo>
                    <a:pt x="228600" y="259588"/>
                    <a:pt x="195834" y="270002"/>
                    <a:pt x="167640" y="270002"/>
                  </a:cubicBezTo>
                  <a:cubicBezTo>
                    <a:pt x="154559" y="270002"/>
                    <a:pt x="142367" y="267843"/>
                    <a:pt x="132969" y="262509"/>
                  </a:cubicBezTo>
                  <a:cubicBezTo>
                    <a:pt x="53213" y="219202"/>
                    <a:pt x="0" y="96520"/>
                    <a:pt x="79756" y="36830"/>
                  </a:cubicBezTo>
                  <a:cubicBezTo>
                    <a:pt x="101600" y="24257"/>
                    <a:pt x="158750" y="0"/>
                    <a:pt x="179324" y="0"/>
                  </a:cubicBezTo>
                  <a:close/>
                </a:path>
              </a:pathLst>
            </a:custGeom>
            <a:solidFill>
              <a:srgbClr val="666666">
                <a:alpha val="71373"/>
              </a:srgbClr>
            </a:solidFill>
          </p:spPr>
        </p:sp>
      </p:grpSp>
      <p:grpSp>
        <p:nvGrpSpPr>
          <p:cNvPr id="125" name="Group 125"/>
          <p:cNvGrpSpPr/>
          <p:nvPr/>
        </p:nvGrpSpPr>
        <p:grpSpPr>
          <a:xfrm>
            <a:off x="6429438" y="7555446"/>
            <a:ext cx="199192" cy="169534"/>
            <a:chOff x="0" y="0"/>
            <a:chExt cx="265589" cy="226045"/>
          </a:xfrm>
        </p:grpSpPr>
        <p:sp>
          <p:nvSpPr>
            <p:cNvPr id="126" name="Freeform 126"/>
            <p:cNvSpPr/>
            <p:nvPr/>
          </p:nvSpPr>
          <p:spPr>
            <a:xfrm>
              <a:off x="0" y="0"/>
              <a:ext cx="265557" cy="225933"/>
            </a:xfrm>
            <a:custGeom>
              <a:avLst/>
              <a:gdLst/>
              <a:ahLst/>
              <a:cxnLst/>
              <a:rect l="l" t="t" r="r" b="b"/>
              <a:pathLst>
                <a:path w="265557" h="225933">
                  <a:moveTo>
                    <a:pt x="142748" y="0"/>
                  </a:moveTo>
                  <a:cubicBezTo>
                    <a:pt x="201930" y="0"/>
                    <a:pt x="241173" y="45466"/>
                    <a:pt x="258953" y="106426"/>
                  </a:cubicBezTo>
                  <a:cubicBezTo>
                    <a:pt x="265557" y="139573"/>
                    <a:pt x="212471" y="189357"/>
                    <a:pt x="199263" y="212725"/>
                  </a:cubicBezTo>
                  <a:cubicBezTo>
                    <a:pt x="163830" y="221361"/>
                    <a:pt x="134366" y="225933"/>
                    <a:pt x="109982" y="225933"/>
                  </a:cubicBezTo>
                  <a:cubicBezTo>
                    <a:pt x="40894" y="225933"/>
                    <a:pt x="12319" y="188976"/>
                    <a:pt x="0" y="103251"/>
                  </a:cubicBezTo>
                  <a:cubicBezTo>
                    <a:pt x="0" y="76708"/>
                    <a:pt x="49784" y="30099"/>
                    <a:pt x="83058" y="13589"/>
                  </a:cubicBezTo>
                  <a:cubicBezTo>
                    <a:pt x="104775" y="4318"/>
                    <a:pt x="124587" y="0"/>
                    <a:pt x="142748" y="0"/>
                  </a:cubicBezTo>
                  <a:close/>
                </a:path>
              </a:pathLst>
            </a:custGeom>
            <a:solidFill>
              <a:srgbClr val="666666">
                <a:alpha val="71373"/>
              </a:srgbClr>
            </a:solidFill>
          </p:spPr>
        </p:sp>
      </p:grpSp>
      <p:grpSp>
        <p:nvGrpSpPr>
          <p:cNvPr id="127" name="Group 127"/>
          <p:cNvGrpSpPr/>
          <p:nvPr/>
        </p:nvGrpSpPr>
        <p:grpSpPr>
          <a:xfrm>
            <a:off x="1754014" y="8157046"/>
            <a:ext cx="216720" cy="209828"/>
            <a:chOff x="0" y="0"/>
            <a:chExt cx="288960" cy="279771"/>
          </a:xfrm>
        </p:grpSpPr>
        <p:sp>
          <p:nvSpPr>
            <p:cNvPr id="128" name="Freeform 128"/>
            <p:cNvSpPr/>
            <p:nvPr/>
          </p:nvSpPr>
          <p:spPr>
            <a:xfrm>
              <a:off x="127" y="0"/>
              <a:ext cx="288798" cy="279781"/>
            </a:xfrm>
            <a:custGeom>
              <a:avLst/>
              <a:gdLst/>
              <a:ahLst/>
              <a:cxnLst/>
              <a:rect l="l" t="t" r="r" b="b"/>
              <a:pathLst>
                <a:path w="288798" h="279781">
                  <a:moveTo>
                    <a:pt x="154178" y="127"/>
                  </a:moveTo>
                  <a:cubicBezTo>
                    <a:pt x="166751" y="127"/>
                    <a:pt x="179578" y="3302"/>
                    <a:pt x="192532" y="10541"/>
                  </a:cubicBezTo>
                  <a:cubicBezTo>
                    <a:pt x="225679" y="27051"/>
                    <a:pt x="245618" y="63500"/>
                    <a:pt x="268859" y="96774"/>
                  </a:cubicBezTo>
                  <a:cubicBezTo>
                    <a:pt x="275463" y="113411"/>
                    <a:pt x="288798" y="133223"/>
                    <a:pt x="288798" y="153289"/>
                  </a:cubicBezTo>
                  <a:cubicBezTo>
                    <a:pt x="288798" y="201168"/>
                    <a:pt x="193548" y="279781"/>
                    <a:pt x="145034" y="279781"/>
                  </a:cubicBezTo>
                  <a:cubicBezTo>
                    <a:pt x="143129" y="279781"/>
                    <a:pt x="141224" y="279654"/>
                    <a:pt x="139446" y="279400"/>
                  </a:cubicBezTo>
                  <a:cubicBezTo>
                    <a:pt x="106299" y="275971"/>
                    <a:pt x="76454" y="249428"/>
                    <a:pt x="53213" y="219710"/>
                  </a:cubicBezTo>
                  <a:cubicBezTo>
                    <a:pt x="0" y="153162"/>
                    <a:pt x="0" y="126619"/>
                    <a:pt x="53086" y="63500"/>
                  </a:cubicBezTo>
                  <a:cubicBezTo>
                    <a:pt x="78232" y="30861"/>
                    <a:pt x="114808" y="0"/>
                    <a:pt x="154178" y="0"/>
                  </a:cubicBezTo>
                  <a:close/>
                </a:path>
              </a:pathLst>
            </a:custGeom>
            <a:solidFill>
              <a:srgbClr val="666666">
                <a:alpha val="71373"/>
              </a:srgbClr>
            </a:solidFill>
          </p:spPr>
        </p:sp>
      </p:grpSp>
      <p:grpSp>
        <p:nvGrpSpPr>
          <p:cNvPr id="129" name="Group 129"/>
          <p:cNvGrpSpPr/>
          <p:nvPr/>
        </p:nvGrpSpPr>
        <p:grpSpPr>
          <a:xfrm>
            <a:off x="7798356" y="5934268"/>
            <a:ext cx="273072" cy="189926"/>
            <a:chOff x="0" y="0"/>
            <a:chExt cx="364096" cy="253235"/>
          </a:xfrm>
        </p:grpSpPr>
        <p:sp>
          <p:nvSpPr>
            <p:cNvPr id="130" name="Freeform 130"/>
            <p:cNvSpPr/>
            <p:nvPr/>
          </p:nvSpPr>
          <p:spPr>
            <a:xfrm>
              <a:off x="0" y="0"/>
              <a:ext cx="363982" cy="253238"/>
            </a:xfrm>
            <a:custGeom>
              <a:avLst/>
              <a:gdLst/>
              <a:ahLst/>
              <a:cxnLst/>
              <a:rect l="l" t="t" r="r" b="b"/>
              <a:pathLst>
                <a:path w="363982" h="253238">
                  <a:moveTo>
                    <a:pt x="178054" y="0"/>
                  </a:moveTo>
                  <a:cubicBezTo>
                    <a:pt x="285242" y="0"/>
                    <a:pt x="363982" y="143256"/>
                    <a:pt x="279273" y="216789"/>
                  </a:cubicBezTo>
                  <a:cubicBezTo>
                    <a:pt x="262636" y="229997"/>
                    <a:pt x="246126" y="243332"/>
                    <a:pt x="219583" y="246634"/>
                  </a:cubicBezTo>
                  <a:cubicBezTo>
                    <a:pt x="201295" y="251206"/>
                    <a:pt x="184150" y="253238"/>
                    <a:pt x="168529" y="253238"/>
                  </a:cubicBezTo>
                  <a:cubicBezTo>
                    <a:pt x="23622" y="253238"/>
                    <a:pt x="0" y="74168"/>
                    <a:pt x="119888" y="14351"/>
                  </a:cubicBezTo>
                  <a:cubicBezTo>
                    <a:pt x="139700" y="4318"/>
                    <a:pt x="159258" y="0"/>
                    <a:pt x="178054" y="0"/>
                  </a:cubicBezTo>
                  <a:close/>
                </a:path>
              </a:pathLst>
            </a:custGeom>
            <a:solidFill>
              <a:srgbClr val="666666">
                <a:alpha val="71373"/>
              </a:srgbClr>
            </a:solidFill>
          </p:spPr>
        </p:sp>
      </p:grpSp>
      <p:grpSp>
        <p:nvGrpSpPr>
          <p:cNvPr id="131" name="Group 131"/>
          <p:cNvGrpSpPr/>
          <p:nvPr/>
        </p:nvGrpSpPr>
        <p:grpSpPr>
          <a:xfrm>
            <a:off x="4166468" y="7908938"/>
            <a:ext cx="231628" cy="205896"/>
            <a:chOff x="0" y="0"/>
            <a:chExt cx="308837" cy="274528"/>
          </a:xfrm>
        </p:grpSpPr>
        <p:sp>
          <p:nvSpPr>
            <p:cNvPr id="132" name="Freeform 132"/>
            <p:cNvSpPr/>
            <p:nvPr/>
          </p:nvSpPr>
          <p:spPr>
            <a:xfrm>
              <a:off x="0" y="0"/>
              <a:ext cx="308737" cy="274574"/>
            </a:xfrm>
            <a:custGeom>
              <a:avLst/>
              <a:gdLst/>
              <a:ahLst/>
              <a:cxnLst/>
              <a:rect l="l" t="t" r="r" b="b"/>
              <a:pathLst>
                <a:path w="308737" h="274574">
                  <a:moveTo>
                    <a:pt x="178943" y="0"/>
                  </a:moveTo>
                  <a:cubicBezTo>
                    <a:pt x="230378" y="0"/>
                    <a:pt x="270002" y="50292"/>
                    <a:pt x="285623" y="86614"/>
                  </a:cubicBezTo>
                  <a:cubicBezTo>
                    <a:pt x="305562" y="146304"/>
                    <a:pt x="308737" y="206121"/>
                    <a:pt x="255651" y="245999"/>
                  </a:cubicBezTo>
                  <a:cubicBezTo>
                    <a:pt x="230124" y="263017"/>
                    <a:pt x="186817" y="274574"/>
                    <a:pt x="148590" y="274574"/>
                  </a:cubicBezTo>
                  <a:cubicBezTo>
                    <a:pt x="127127" y="274574"/>
                    <a:pt x="107315" y="270891"/>
                    <a:pt x="92964" y="262509"/>
                  </a:cubicBezTo>
                  <a:cubicBezTo>
                    <a:pt x="0" y="206121"/>
                    <a:pt x="56515" y="50165"/>
                    <a:pt x="132842" y="13589"/>
                  </a:cubicBezTo>
                  <a:cubicBezTo>
                    <a:pt x="148971" y="4064"/>
                    <a:pt x="164338" y="0"/>
                    <a:pt x="178943" y="0"/>
                  </a:cubicBezTo>
                  <a:close/>
                </a:path>
              </a:pathLst>
            </a:custGeom>
            <a:solidFill>
              <a:srgbClr val="666666">
                <a:alpha val="71373"/>
              </a:srgbClr>
            </a:solidFill>
          </p:spPr>
        </p:sp>
      </p:grpSp>
      <p:grpSp>
        <p:nvGrpSpPr>
          <p:cNvPr id="133" name="Group 133"/>
          <p:cNvGrpSpPr/>
          <p:nvPr/>
        </p:nvGrpSpPr>
        <p:grpSpPr>
          <a:xfrm>
            <a:off x="2580096" y="189842"/>
            <a:ext cx="246616" cy="180672"/>
            <a:chOff x="0" y="0"/>
            <a:chExt cx="328821" cy="240896"/>
          </a:xfrm>
        </p:grpSpPr>
        <p:sp>
          <p:nvSpPr>
            <p:cNvPr id="134" name="Freeform 134"/>
            <p:cNvSpPr/>
            <p:nvPr/>
          </p:nvSpPr>
          <p:spPr>
            <a:xfrm>
              <a:off x="254" y="0"/>
              <a:ext cx="328549" cy="240792"/>
            </a:xfrm>
            <a:custGeom>
              <a:avLst/>
              <a:gdLst/>
              <a:ahLst/>
              <a:cxnLst/>
              <a:rect l="l" t="t" r="r" b="b"/>
              <a:pathLst>
                <a:path w="328549" h="240792">
                  <a:moveTo>
                    <a:pt x="178435" y="0"/>
                  </a:moveTo>
                  <a:cubicBezTo>
                    <a:pt x="216281" y="0"/>
                    <a:pt x="255143" y="11176"/>
                    <a:pt x="275463" y="33528"/>
                  </a:cubicBezTo>
                  <a:cubicBezTo>
                    <a:pt x="328549" y="109855"/>
                    <a:pt x="292100" y="166243"/>
                    <a:pt x="248920" y="209296"/>
                  </a:cubicBezTo>
                  <a:cubicBezTo>
                    <a:pt x="226822" y="231394"/>
                    <a:pt x="194691" y="240792"/>
                    <a:pt x="160782" y="240792"/>
                  </a:cubicBezTo>
                  <a:cubicBezTo>
                    <a:pt x="113030" y="240792"/>
                    <a:pt x="62230" y="221869"/>
                    <a:pt x="33147" y="192786"/>
                  </a:cubicBezTo>
                  <a:cubicBezTo>
                    <a:pt x="0" y="159639"/>
                    <a:pt x="33147" y="59944"/>
                    <a:pt x="112776" y="13462"/>
                  </a:cubicBezTo>
                  <a:cubicBezTo>
                    <a:pt x="130810" y="4445"/>
                    <a:pt x="154432" y="0"/>
                    <a:pt x="178435" y="0"/>
                  </a:cubicBezTo>
                  <a:close/>
                </a:path>
              </a:pathLst>
            </a:custGeom>
            <a:solidFill>
              <a:srgbClr val="666666">
                <a:alpha val="71373"/>
              </a:srgbClr>
            </a:solidFill>
          </p:spPr>
        </p:sp>
      </p:grpSp>
      <p:grpSp>
        <p:nvGrpSpPr>
          <p:cNvPr id="135" name="Group 135"/>
          <p:cNvGrpSpPr/>
          <p:nvPr/>
        </p:nvGrpSpPr>
        <p:grpSpPr>
          <a:xfrm>
            <a:off x="3607978" y="4407132"/>
            <a:ext cx="244076" cy="195414"/>
            <a:chOff x="0" y="0"/>
            <a:chExt cx="325435" cy="260552"/>
          </a:xfrm>
        </p:grpSpPr>
        <p:sp>
          <p:nvSpPr>
            <p:cNvPr id="136" name="Freeform 136"/>
            <p:cNvSpPr/>
            <p:nvPr/>
          </p:nvSpPr>
          <p:spPr>
            <a:xfrm>
              <a:off x="127" y="127"/>
              <a:ext cx="325247" cy="260604"/>
            </a:xfrm>
            <a:custGeom>
              <a:avLst/>
              <a:gdLst/>
              <a:ahLst/>
              <a:cxnLst/>
              <a:rect l="l" t="t" r="r" b="b"/>
              <a:pathLst>
                <a:path w="325247" h="260604">
                  <a:moveTo>
                    <a:pt x="153289" y="0"/>
                  </a:moveTo>
                  <a:cubicBezTo>
                    <a:pt x="208280" y="0"/>
                    <a:pt x="277495" y="45593"/>
                    <a:pt x="308610" y="73660"/>
                  </a:cubicBezTo>
                  <a:cubicBezTo>
                    <a:pt x="325247" y="90297"/>
                    <a:pt x="308610" y="169926"/>
                    <a:pt x="282067" y="206502"/>
                  </a:cubicBezTo>
                  <a:cubicBezTo>
                    <a:pt x="267081" y="233426"/>
                    <a:pt x="222250" y="260604"/>
                    <a:pt x="189103" y="260604"/>
                  </a:cubicBezTo>
                  <a:cubicBezTo>
                    <a:pt x="185674" y="260604"/>
                    <a:pt x="182372" y="260223"/>
                    <a:pt x="179197" y="259588"/>
                  </a:cubicBezTo>
                  <a:cubicBezTo>
                    <a:pt x="92964" y="249555"/>
                    <a:pt x="0" y="146685"/>
                    <a:pt x="56388" y="70358"/>
                  </a:cubicBezTo>
                  <a:cubicBezTo>
                    <a:pt x="76327" y="43815"/>
                    <a:pt x="122682" y="508"/>
                    <a:pt x="142748" y="508"/>
                  </a:cubicBezTo>
                  <a:cubicBezTo>
                    <a:pt x="146177" y="127"/>
                    <a:pt x="149733" y="0"/>
                    <a:pt x="153289" y="0"/>
                  </a:cubicBezTo>
                  <a:close/>
                </a:path>
              </a:pathLst>
            </a:custGeom>
            <a:solidFill>
              <a:srgbClr val="666666">
                <a:alpha val="71373"/>
              </a:srgbClr>
            </a:solidFill>
          </p:spPr>
        </p:sp>
      </p:grpSp>
      <p:grpSp>
        <p:nvGrpSpPr>
          <p:cNvPr id="137" name="Group 137"/>
          <p:cNvGrpSpPr/>
          <p:nvPr/>
        </p:nvGrpSpPr>
        <p:grpSpPr>
          <a:xfrm>
            <a:off x="7735210" y="9523154"/>
            <a:ext cx="235314" cy="189108"/>
            <a:chOff x="0" y="0"/>
            <a:chExt cx="313752" cy="252144"/>
          </a:xfrm>
        </p:grpSpPr>
        <p:sp>
          <p:nvSpPr>
            <p:cNvPr id="138" name="Freeform 138"/>
            <p:cNvSpPr/>
            <p:nvPr/>
          </p:nvSpPr>
          <p:spPr>
            <a:xfrm>
              <a:off x="127" y="127"/>
              <a:ext cx="313563" cy="251968"/>
            </a:xfrm>
            <a:custGeom>
              <a:avLst/>
              <a:gdLst/>
              <a:ahLst/>
              <a:cxnLst/>
              <a:rect l="l" t="t" r="r" b="b"/>
              <a:pathLst>
                <a:path w="313563" h="251968">
                  <a:moveTo>
                    <a:pt x="168529" y="0"/>
                  </a:moveTo>
                  <a:cubicBezTo>
                    <a:pt x="177038" y="0"/>
                    <a:pt x="185547" y="635"/>
                    <a:pt x="194056" y="2032"/>
                  </a:cubicBezTo>
                  <a:cubicBezTo>
                    <a:pt x="203962" y="25273"/>
                    <a:pt x="250571" y="38608"/>
                    <a:pt x="270383" y="75057"/>
                  </a:cubicBezTo>
                  <a:cubicBezTo>
                    <a:pt x="287020" y="121539"/>
                    <a:pt x="313563" y="194564"/>
                    <a:pt x="263779" y="234442"/>
                  </a:cubicBezTo>
                  <a:cubicBezTo>
                    <a:pt x="240538" y="249301"/>
                    <a:pt x="205232" y="251968"/>
                    <a:pt x="171450" y="251968"/>
                  </a:cubicBezTo>
                  <a:cubicBezTo>
                    <a:pt x="152146" y="251968"/>
                    <a:pt x="133350" y="251079"/>
                    <a:pt x="117729" y="251079"/>
                  </a:cubicBezTo>
                  <a:cubicBezTo>
                    <a:pt x="37973" y="251079"/>
                    <a:pt x="34671" y="168148"/>
                    <a:pt x="18161" y="121666"/>
                  </a:cubicBezTo>
                  <a:cubicBezTo>
                    <a:pt x="0" y="73152"/>
                    <a:pt x="81153" y="0"/>
                    <a:pt x="168529" y="0"/>
                  </a:cubicBezTo>
                  <a:close/>
                </a:path>
              </a:pathLst>
            </a:custGeom>
            <a:solidFill>
              <a:srgbClr val="666666">
                <a:alpha val="71373"/>
              </a:srgbClr>
            </a:solidFill>
          </p:spPr>
        </p:sp>
      </p:grpSp>
      <p:grpSp>
        <p:nvGrpSpPr>
          <p:cNvPr id="139" name="Group 139"/>
          <p:cNvGrpSpPr/>
          <p:nvPr/>
        </p:nvGrpSpPr>
        <p:grpSpPr>
          <a:xfrm>
            <a:off x="3412146" y="2420652"/>
            <a:ext cx="204272" cy="210320"/>
            <a:chOff x="0" y="0"/>
            <a:chExt cx="272363" cy="280427"/>
          </a:xfrm>
        </p:grpSpPr>
        <p:sp>
          <p:nvSpPr>
            <p:cNvPr id="140" name="Freeform 140"/>
            <p:cNvSpPr/>
            <p:nvPr/>
          </p:nvSpPr>
          <p:spPr>
            <a:xfrm>
              <a:off x="127" y="0"/>
              <a:ext cx="272161" cy="280416"/>
            </a:xfrm>
            <a:custGeom>
              <a:avLst/>
              <a:gdLst/>
              <a:ahLst/>
              <a:cxnLst/>
              <a:rect l="l" t="t" r="r" b="b"/>
              <a:pathLst>
                <a:path w="272161" h="280416">
                  <a:moveTo>
                    <a:pt x="108077" y="0"/>
                  </a:moveTo>
                  <a:cubicBezTo>
                    <a:pt x="117983" y="0"/>
                    <a:pt x="128524" y="1778"/>
                    <a:pt x="139319" y="5588"/>
                  </a:cubicBezTo>
                  <a:cubicBezTo>
                    <a:pt x="272161" y="45466"/>
                    <a:pt x="252222" y="151638"/>
                    <a:pt x="209042" y="244602"/>
                  </a:cubicBezTo>
                  <a:cubicBezTo>
                    <a:pt x="203581" y="263652"/>
                    <a:pt x="146939" y="280416"/>
                    <a:pt x="117475" y="280416"/>
                  </a:cubicBezTo>
                  <a:cubicBezTo>
                    <a:pt x="110871" y="280416"/>
                    <a:pt x="105664" y="279527"/>
                    <a:pt x="102743" y="277749"/>
                  </a:cubicBezTo>
                  <a:cubicBezTo>
                    <a:pt x="76200" y="254508"/>
                    <a:pt x="36322" y="231267"/>
                    <a:pt x="19685" y="201422"/>
                  </a:cubicBezTo>
                  <a:cubicBezTo>
                    <a:pt x="3048" y="171577"/>
                    <a:pt x="0" y="135128"/>
                    <a:pt x="6477" y="98552"/>
                  </a:cubicBezTo>
                  <a:cubicBezTo>
                    <a:pt x="20447" y="45720"/>
                    <a:pt x="57531" y="0"/>
                    <a:pt x="108077" y="0"/>
                  </a:cubicBezTo>
                  <a:close/>
                </a:path>
              </a:pathLst>
            </a:custGeom>
            <a:solidFill>
              <a:srgbClr val="666666">
                <a:alpha val="71373"/>
              </a:srgbClr>
            </a:solidFill>
          </p:spPr>
        </p:sp>
      </p:grpSp>
      <p:grpSp>
        <p:nvGrpSpPr>
          <p:cNvPr id="141" name="Group 141"/>
          <p:cNvGrpSpPr/>
          <p:nvPr/>
        </p:nvGrpSpPr>
        <p:grpSpPr>
          <a:xfrm>
            <a:off x="2381484" y="3134268"/>
            <a:ext cx="216720" cy="192464"/>
            <a:chOff x="0" y="0"/>
            <a:chExt cx="288960" cy="256619"/>
          </a:xfrm>
        </p:grpSpPr>
        <p:sp>
          <p:nvSpPr>
            <p:cNvPr id="142" name="Freeform 142"/>
            <p:cNvSpPr/>
            <p:nvPr/>
          </p:nvSpPr>
          <p:spPr>
            <a:xfrm>
              <a:off x="127" y="127"/>
              <a:ext cx="288671" cy="256413"/>
            </a:xfrm>
            <a:custGeom>
              <a:avLst/>
              <a:gdLst/>
              <a:ahLst/>
              <a:cxnLst/>
              <a:rect l="l" t="t" r="r" b="b"/>
              <a:pathLst>
                <a:path w="288671" h="256413">
                  <a:moveTo>
                    <a:pt x="136017" y="0"/>
                  </a:moveTo>
                  <a:cubicBezTo>
                    <a:pt x="232283" y="0"/>
                    <a:pt x="288671" y="73025"/>
                    <a:pt x="252222" y="172593"/>
                  </a:cubicBezTo>
                  <a:cubicBezTo>
                    <a:pt x="238252" y="209550"/>
                    <a:pt x="193675" y="256413"/>
                    <a:pt x="129540" y="256413"/>
                  </a:cubicBezTo>
                  <a:cubicBezTo>
                    <a:pt x="101854" y="256413"/>
                    <a:pt x="70485" y="247650"/>
                    <a:pt x="36449" y="225679"/>
                  </a:cubicBezTo>
                  <a:cubicBezTo>
                    <a:pt x="29845" y="179197"/>
                    <a:pt x="0" y="122809"/>
                    <a:pt x="16637" y="89662"/>
                  </a:cubicBezTo>
                  <a:cubicBezTo>
                    <a:pt x="33147" y="46482"/>
                    <a:pt x="96139" y="0"/>
                    <a:pt x="136017" y="0"/>
                  </a:cubicBezTo>
                  <a:close/>
                </a:path>
              </a:pathLst>
            </a:custGeom>
            <a:solidFill>
              <a:srgbClr val="666666">
                <a:alpha val="71373"/>
              </a:srgbClr>
            </a:solidFill>
          </p:spPr>
        </p:sp>
      </p:grpSp>
      <p:grpSp>
        <p:nvGrpSpPr>
          <p:cNvPr id="143" name="Group 143"/>
          <p:cNvGrpSpPr/>
          <p:nvPr/>
        </p:nvGrpSpPr>
        <p:grpSpPr>
          <a:xfrm>
            <a:off x="810638" y="3703272"/>
            <a:ext cx="239080" cy="204586"/>
            <a:chOff x="0" y="0"/>
            <a:chExt cx="318773" cy="272781"/>
          </a:xfrm>
        </p:grpSpPr>
        <p:sp>
          <p:nvSpPr>
            <p:cNvPr id="144" name="Freeform 144"/>
            <p:cNvSpPr/>
            <p:nvPr/>
          </p:nvSpPr>
          <p:spPr>
            <a:xfrm>
              <a:off x="127" y="127"/>
              <a:ext cx="318643" cy="272542"/>
            </a:xfrm>
            <a:custGeom>
              <a:avLst/>
              <a:gdLst/>
              <a:ahLst/>
              <a:cxnLst/>
              <a:rect l="l" t="t" r="r" b="b"/>
              <a:pathLst>
                <a:path w="318643" h="272542">
                  <a:moveTo>
                    <a:pt x="137414" y="0"/>
                  </a:moveTo>
                  <a:cubicBezTo>
                    <a:pt x="141605" y="0"/>
                    <a:pt x="145542" y="127"/>
                    <a:pt x="149352" y="381"/>
                  </a:cubicBezTo>
                  <a:cubicBezTo>
                    <a:pt x="209042" y="6985"/>
                    <a:pt x="318643" y="66802"/>
                    <a:pt x="252222" y="222758"/>
                  </a:cubicBezTo>
                  <a:cubicBezTo>
                    <a:pt x="235585" y="259207"/>
                    <a:pt x="159258" y="259207"/>
                    <a:pt x="122682" y="272542"/>
                  </a:cubicBezTo>
                  <a:cubicBezTo>
                    <a:pt x="56388" y="256032"/>
                    <a:pt x="0" y="106680"/>
                    <a:pt x="36449" y="33655"/>
                  </a:cubicBezTo>
                  <a:cubicBezTo>
                    <a:pt x="51435" y="12700"/>
                    <a:pt x="101092" y="0"/>
                    <a:pt x="137414" y="0"/>
                  </a:cubicBezTo>
                  <a:close/>
                </a:path>
              </a:pathLst>
            </a:custGeom>
            <a:solidFill>
              <a:srgbClr val="666666">
                <a:alpha val="71373"/>
              </a:srgbClr>
            </a:solidFill>
          </p:spPr>
        </p:sp>
      </p:grpSp>
      <p:grpSp>
        <p:nvGrpSpPr>
          <p:cNvPr id="145" name="Group 145"/>
          <p:cNvGrpSpPr/>
          <p:nvPr/>
        </p:nvGrpSpPr>
        <p:grpSpPr>
          <a:xfrm>
            <a:off x="4804056" y="771258"/>
            <a:ext cx="291254" cy="196642"/>
            <a:chOff x="0" y="0"/>
            <a:chExt cx="388339" cy="262189"/>
          </a:xfrm>
        </p:grpSpPr>
        <p:sp>
          <p:nvSpPr>
            <p:cNvPr id="146" name="Freeform 146"/>
            <p:cNvSpPr/>
            <p:nvPr/>
          </p:nvSpPr>
          <p:spPr>
            <a:xfrm>
              <a:off x="0" y="127"/>
              <a:ext cx="388366" cy="262001"/>
            </a:xfrm>
            <a:custGeom>
              <a:avLst/>
              <a:gdLst/>
              <a:ahLst/>
              <a:cxnLst/>
              <a:rect l="l" t="t" r="r" b="b"/>
              <a:pathLst>
                <a:path w="388366" h="262001">
                  <a:moveTo>
                    <a:pt x="232283" y="0"/>
                  </a:moveTo>
                  <a:cubicBezTo>
                    <a:pt x="288163" y="0"/>
                    <a:pt x="328422" y="35687"/>
                    <a:pt x="348488" y="78867"/>
                  </a:cubicBezTo>
                  <a:cubicBezTo>
                    <a:pt x="388366" y="148590"/>
                    <a:pt x="365125" y="244856"/>
                    <a:pt x="265430" y="261493"/>
                  </a:cubicBezTo>
                  <a:cubicBezTo>
                    <a:pt x="262509" y="261874"/>
                    <a:pt x="259334" y="262001"/>
                    <a:pt x="255905" y="262001"/>
                  </a:cubicBezTo>
                  <a:cubicBezTo>
                    <a:pt x="174371" y="262001"/>
                    <a:pt x="0" y="148463"/>
                    <a:pt x="83058" y="65659"/>
                  </a:cubicBezTo>
                  <a:cubicBezTo>
                    <a:pt x="109474" y="39116"/>
                    <a:pt x="165862" y="12446"/>
                    <a:pt x="205740" y="2540"/>
                  </a:cubicBezTo>
                  <a:cubicBezTo>
                    <a:pt x="215011" y="762"/>
                    <a:pt x="223901" y="0"/>
                    <a:pt x="232283" y="0"/>
                  </a:cubicBezTo>
                  <a:close/>
                </a:path>
              </a:pathLst>
            </a:custGeom>
            <a:solidFill>
              <a:srgbClr val="666666">
                <a:alpha val="71373"/>
              </a:srgbClr>
            </a:solidFill>
          </p:spPr>
        </p:sp>
      </p:grpSp>
      <p:grpSp>
        <p:nvGrpSpPr>
          <p:cNvPr id="147" name="Group 147"/>
          <p:cNvGrpSpPr/>
          <p:nvPr/>
        </p:nvGrpSpPr>
        <p:grpSpPr>
          <a:xfrm>
            <a:off x="5022842" y="9584416"/>
            <a:ext cx="229170" cy="219902"/>
            <a:chOff x="0" y="0"/>
            <a:chExt cx="305560" cy="293203"/>
          </a:xfrm>
        </p:grpSpPr>
        <p:sp>
          <p:nvSpPr>
            <p:cNvPr id="148" name="Freeform 148"/>
            <p:cNvSpPr/>
            <p:nvPr/>
          </p:nvSpPr>
          <p:spPr>
            <a:xfrm>
              <a:off x="127" y="0"/>
              <a:ext cx="305308" cy="293370"/>
            </a:xfrm>
            <a:custGeom>
              <a:avLst/>
              <a:gdLst/>
              <a:ahLst/>
              <a:cxnLst/>
              <a:rect l="l" t="t" r="r" b="b"/>
              <a:pathLst>
                <a:path w="305308" h="293370">
                  <a:moveTo>
                    <a:pt x="171958" y="0"/>
                  </a:moveTo>
                  <a:cubicBezTo>
                    <a:pt x="192151" y="0"/>
                    <a:pt x="212090" y="4191"/>
                    <a:pt x="228981" y="13589"/>
                  </a:cubicBezTo>
                  <a:cubicBezTo>
                    <a:pt x="248920" y="23495"/>
                    <a:pt x="265430" y="43434"/>
                    <a:pt x="275336" y="69977"/>
                  </a:cubicBezTo>
                  <a:cubicBezTo>
                    <a:pt x="305308" y="146304"/>
                    <a:pt x="265430" y="262509"/>
                    <a:pt x="185801" y="289052"/>
                  </a:cubicBezTo>
                  <a:cubicBezTo>
                    <a:pt x="175260" y="291846"/>
                    <a:pt x="164592" y="293370"/>
                    <a:pt x="154051" y="293370"/>
                  </a:cubicBezTo>
                  <a:cubicBezTo>
                    <a:pt x="90424" y="293370"/>
                    <a:pt x="27940" y="244983"/>
                    <a:pt x="16510" y="179578"/>
                  </a:cubicBezTo>
                  <a:cubicBezTo>
                    <a:pt x="0" y="106426"/>
                    <a:pt x="53086" y="26797"/>
                    <a:pt x="126111" y="6858"/>
                  </a:cubicBezTo>
                  <a:cubicBezTo>
                    <a:pt x="140589" y="2540"/>
                    <a:pt x="156337" y="0"/>
                    <a:pt x="171958" y="0"/>
                  </a:cubicBezTo>
                  <a:close/>
                </a:path>
              </a:pathLst>
            </a:custGeom>
            <a:solidFill>
              <a:srgbClr val="666666">
                <a:alpha val="71373"/>
              </a:srgbClr>
            </a:solidFill>
          </p:spPr>
        </p:sp>
      </p:grpSp>
      <p:grpSp>
        <p:nvGrpSpPr>
          <p:cNvPr id="149" name="Group 149"/>
          <p:cNvGrpSpPr/>
          <p:nvPr/>
        </p:nvGrpSpPr>
        <p:grpSpPr>
          <a:xfrm>
            <a:off x="4022238" y="5969732"/>
            <a:ext cx="219014" cy="200246"/>
            <a:chOff x="0" y="0"/>
            <a:chExt cx="292019" cy="266995"/>
          </a:xfrm>
        </p:grpSpPr>
        <p:sp>
          <p:nvSpPr>
            <p:cNvPr id="150" name="Freeform 150"/>
            <p:cNvSpPr/>
            <p:nvPr/>
          </p:nvSpPr>
          <p:spPr>
            <a:xfrm>
              <a:off x="0" y="0"/>
              <a:ext cx="291973" cy="266954"/>
            </a:xfrm>
            <a:custGeom>
              <a:avLst/>
              <a:gdLst/>
              <a:ahLst/>
              <a:cxnLst/>
              <a:rect l="l" t="t" r="r" b="b"/>
              <a:pathLst>
                <a:path w="291973" h="266954">
                  <a:moveTo>
                    <a:pt x="167005" y="0"/>
                  </a:moveTo>
                  <a:cubicBezTo>
                    <a:pt x="169926" y="0"/>
                    <a:pt x="172847" y="127"/>
                    <a:pt x="175895" y="254"/>
                  </a:cubicBezTo>
                  <a:cubicBezTo>
                    <a:pt x="222250" y="3556"/>
                    <a:pt x="291973" y="83185"/>
                    <a:pt x="291973" y="129667"/>
                  </a:cubicBezTo>
                  <a:cubicBezTo>
                    <a:pt x="291973" y="199390"/>
                    <a:pt x="185801" y="242443"/>
                    <a:pt x="132588" y="265684"/>
                  </a:cubicBezTo>
                  <a:cubicBezTo>
                    <a:pt x="130683" y="266573"/>
                    <a:pt x="128524" y="266954"/>
                    <a:pt x="125984" y="266954"/>
                  </a:cubicBezTo>
                  <a:cubicBezTo>
                    <a:pt x="89916" y="266954"/>
                    <a:pt x="0" y="180594"/>
                    <a:pt x="3175" y="149479"/>
                  </a:cubicBezTo>
                  <a:cubicBezTo>
                    <a:pt x="9652" y="55880"/>
                    <a:pt x="66294" y="0"/>
                    <a:pt x="167005" y="0"/>
                  </a:cubicBezTo>
                  <a:close/>
                </a:path>
              </a:pathLst>
            </a:custGeom>
            <a:solidFill>
              <a:srgbClr val="666666">
                <a:alpha val="71373"/>
              </a:srgbClr>
            </a:solidFill>
          </p:spPr>
        </p:sp>
      </p:grpSp>
      <p:sp>
        <p:nvSpPr>
          <p:cNvPr id="151" name="Freeform 151"/>
          <p:cNvSpPr/>
          <p:nvPr/>
        </p:nvSpPr>
        <p:spPr>
          <a:xfrm>
            <a:off x="-672396" y="254564"/>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9"/>
            <a:stretch>
              <a:fillRect/>
            </a:stretch>
          </a:blipFill>
        </p:spPr>
      </p:sp>
      <p:sp>
        <p:nvSpPr>
          <p:cNvPr id="152" name="Freeform 152"/>
          <p:cNvSpPr/>
          <p:nvPr/>
        </p:nvSpPr>
        <p:spPr>
          <a:xfrm rot="-10800000" flipH="1">
            <a:off x="15642650" y="7993400"/>
            <a:ext cx="2658050" cy="2280900"/>
          </a:xfrm>
          <a:custGeom>
            <a:avLst/>
            <a:gdLst/>
            <a:ahLst/>
            <a:cxnLst/>
            <a:rect l="l" t="t" r="r" b="b"/>
            <a:pathLst>
              <a:path w="2658050" h="2280900">
                <a:moveTo>
                  <a:pt x="2658050" y="0"/>
                </a:moveTo>
                <a:lnTo>
                  <a:pt x="0" y="0"/>
                </a:lnTo>
                <a:lnTo>
                  <a:pt x="0" y="2280900"/>
                </a:lnTo>
                <a:lnTo>
                  <a:pt x="2658050" y="2280900"/>
                </a:lnTo>
                <a:lnTo>
                  <a:pt x="2658050" y="0"/>
                </a:lnTo>
                <a:close/>
              </a:path>
            </a:pathLst>
          </a:custGeom>
          <a:blipFill>
            <a:blip r:embed="rId10"/>
            <a:stretch>
              <a:fillRect t="-14789" r="-9416"/>
            </a:stretch>
          </a:blipFill>
        </p:spPr>
      </p:sp>
      <p:sp>
        <p:nvSpPr>
          <p:cNvPr id="153" name="Freeform 153"/>
          <p:cNvSpPr/>
          <p:nvPr/>
        </p:nvSpPr>
        <p:spPr>
          <a:xfrm flipH="1">
            <a:off x="16517818" y="-13975"/>
            <a:ext cx="2908300" cy="3247854"/>
          </a:xfrm>
          <a:custGeom>
            <a:avLst/>
            <a:gdLst/>
            <a:ahLst/>
            <a:cxnLst/>
            <a:rect l="l" t="t" r="r" b="b"/>
            <a:pathLst>
              <a:path w="2908300" h="3247854">
                <a:moveTo>
                  <a:pt x="2908300" y="0"/>
                </a:moveTo>
                <a:lnTo>
                  <a:pt x="0" y="0"/>
                </a:lnTo>
                <a:lnTo>
                  <a:pt x="0" y="3247854"/>
                </a:lnTo>
                <a:lnTo>
                  <a:pt x="2908300" y="3247854"/>
                </a:lnTo>
                <a:lnTo>
                  <a:pt x="2908300" y="0"/>
                </a:lnTo>
                <a:close/>
              </a:path>
            </a:pathLst>
          </a:custGeom>
          <a:blipFill>
            <a:blip r:embed="rId11"/>
            <a:stretch>
              <a:fillRect/>
            </a:stretch>
          </a:blipFill>
        </p:spPr>
      </p:sp>
      <p:sp>
        <p:nvSpPr>
          <p:cNvPr id="154" name="Freeform 154"/>
          <p:cNvSpPr/>
          <p:nvPr/>
        </p:nvSpPr>
        <p:spPr>
          <a:xfrm>
            <a:off x="466055" y="2093268"/>
            <a:ext cx="2444208" cy="2466929"/>
          </a:xfrm>
          <a:custGeom>
            <a:avLst/>
            <a:gdLst/>
            <a:ahLst/>
            <a:cxnLst/>
            <a:rect l="l" t="t" r="r" b="b"/>
            <a:pathLst>
              <a:path w="2444208" h="2466929">
                <a:moveTo>
                  <a:pt x="0" y="0"/>
                </a:moveTo>
                <a:lnTo>
                  <a:pt x="2444208" y="0"/>
                </a:lnTo>
                <a:lnTo>
                  <a:pt x="2444208" y="2466928"/>
                </a:lnTo>
                <a:lnTo>
                  <a:pt x="0" y="2466928"/>
                </a:lnTo>
                <a:lnTo>
                  <a:pt x="0" y="0"/>
                </a:lnTo>
                <a:close/>
              </a:path>
            </a:pathLst>
          </a:custGeom>
          <a:blipFill>
            <a:blip r:embed="rId12"/>
            <a:stretch>
              <a:fillRect/>
            </a:stretch>
          </a:blipFill>
        </p:spPr>
      </p:sp>
      <p:sp>
        <p:nvSpPr>
          <p:cNvPr id="155" name="Freeform 155"/>
          <p:cNvSpPr/>
          <p:nvPr/>
        </p:nvSpPr>
        <p:spPr>
          <a:xfrm>
            <a:off x="7497084" y="2225586"/>
            <a:ext cx="1874436" cy="951120"/>
          </a:xfrm>
          <a:custGeom>
            <a:avLst/>
            <a:gdLst/>
            <a:ahLst/>
            <a:cxnLst/>
            <a:rect l="l" t="t" r="r" b="b"/>
            <a:pathLst>
              <a:path w="1874436" h="951120">
                <a:moveTo>
                  <a:pt x="0" y="0"/>
                </a:moveTo>
                <a:lnTo>
                  <a:pt x="1874436" y="0"/>
                </a:lnTo>
                <a:lnTo>
                  <a:pt x="1874436" y="951120"/>
                </a:lnTo>
                <a:lnTo>
                  <a:pt x="0" y="9511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6" name="Freeform 156"/>
          <p:cNvSpPr/>
          <p:nvPr/>
        </p:nvSpPr>
        <p:spPr>
          <a:xfrm>
            <a:off x="6662034" y="7852286"/>
            <a:ext cx="1874436" cy="951120"/>
          </a:xfrm>
          <a:custGeom>
            <a:avLst/>
            <a:gdLst/>
            <a:ahLst/>
            <a:cxnLst/>
            <a:rect l="l" t="t" r="r" b="b"/>
            <a:pathLst>
              <a:path w="1874436" h="951120">
                <a:moveTo>
                  <a:pt x="0" y="0"/>
                </a:moveTo>
                <a:lnTo>
                  <a:pt x="1874436" y="0"/>
                </a:lnTo>
                <a:lnTo>
                  <a:pt x="1874436" y="951120"/>
                </a:lnTo>
                <a:lnTo>
                  <a:pt x="0" y="9511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7" name="Freeform 157"/>
          <p:cNvSpPr/>
          <p:nvPr/>
        </p:nvSpPr>
        <p:spPr>
          <a:xfrm>
            <a:off x="3019374" y="755577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17"/>
            <a:stretch>
              <a:fillRect/>
            </a:stretch>
          </a:blipFill>
        </p:spPr>
      </p:sp>
      <p:sp>
        <p:nvSpPr>
          <p:cNvPr id="158" name="Freeform 158"/>
          <p:cNvSpPr/>
          <p:nvPr/>
        </p:nvSpPr>
        <p:spPr>
          <a:xfrm>
            <a:off x="165926" y="8319126"/>
            <a:ext cx="3246734" cy="1888836"/>
          </a:xfrm>
          <a:custGeom>
            <a:avLst/>
            <a:gdLst/>
            <a:ahLst/>
            <a:cxnLst/>
            <a:rect l="l" t="t" r="r" b="b"/>
            <a:pathLst>
              <a:path w="3246734" h="1888836">
                <a:moveTo>
                  <a:pt x="0" y="0"/>
                </a:moveTo>
                <a:lnTo>
                  <a:pt x="3246734" y="0"/>
                </a:lnTo>
                <a:lnTo>
                  <a:pt x="3246734" y="1888836"/>
                </a:lnTo>
                <a:lnTo>
                  <a:pt x="0" y="18888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9" name="Freeform 159"/>
          <p:cNvSpPr/>
          <p:nvPr/>
        </p:nvSpPr>
        <p:spPr>
          <a:xfrm>
            <a:off x="0" y="4994844"/>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17"/>
            <a:stretch>
              <a:fillRect/>
            </a:stretch>
          </a:blipFill>
        </p:spPr>
      </p:sp>
      <p:sp>
        <p:nvSpPr>
          <p:cNvPr id="160" name="Freeform 160"/>
          <p:cNvSpPr/>
          <p:nvPr/>
        </p:nvSpPr>
        <p:spPr>
          <a:xfrm>
            <a:off x="14389944" y="3805565"/>
            <a:ext cx="1665116" cy="1943742"/>
          </a:xfrm>
          <a:custGeom>
            <a:avLst/>
            <a:gdLst/>
            <a:ahLst/>
            <a:cxnLst/>
            <a:rect l="l" t="t" r="r" b="b"/>
            <a:pathLst>
              <a:path w="1665116" h="1943742">
                <a:moveTo>
                  <a:pt x="0" y="0"/>
                </a:moveTo>
                <a:lnTo>
                  <a:pt x="1665116" y="0"/>
                </a:lnTo>
                <a:lnTo>
                  <a:pt x="1665116" y="1943742"/>
                </a:lnTo>
                <a:lnTo>
                  <a:pt x="0" y="1943742"/>
                </a:lnTo>
                <a:lnTo>
                  <a:pt x="0" y="0"/>
                </a:lnTo>
                <a:close/>
              </a:path>
            </a:pathLst>
          </a:custGeom>
          <a:blipFill>
            <a:blip r:embed="rId17"/>
            <a:stretch>
              <a:fillRect l="-24451" r="-24451"/>
            </a:stretch>
          </a:blipFill>
        </p:spPr>
      </p:sp>
      <p:sp>
        <p:nvSpPr>
          <p:cNvPr id="161" name="Freeform 161"/>
          <p:cNvSpPr/>
          <p:nvPr/>
        </p:nvSpPr>
        <p:spPr>
          <a:xfrm rot="-10800000" flipH="1">
            <a:off x="7322726" y="7935228"/>
            <a:ext cx="2658050" cy="2280900"/>
          </a:xfrm>
          <a:custGeom>
            <a:avLst/>
            <a:gdLst/>
            <a:ahLst/>
            <a:cxnLst/>
            <a:rect l="l" t="t" r="r" b="b"/>
            <a:pathLst>
              <a:path w="2658050" h="2280900">
                <a:moveTo>
                  <a:pt x="2658050" y="0"/>
                </a:moveTo>
                <a:lnTo>
                  <a:pt x="0" y="0"/>
                </a:lnTo>
                <a:lnTo>
                  <a:pt x="0" y="2280900"/>
                </a:lnTo>
                <a:lnTo>
                  <a:pt x="2658050" y="2280900"/>
                </a:lnTo>
                <a:lnTo>
                  <a:pt x="2658050" y="0"/>
                </a:lnTo>
                <a:close/>
              </a:path>
            </a:pathLst>
          </a:custGeom>
          <a:blipFill>
            <a:blip r:embed="rId10"/>
            <a:stretch>
              <a:fillRect t="-14789" r="-9416"/>
            </a:stretch>
          </a:blipFill>
        </p:spPr>
      </p:sp>
      <p:sp>
        <p:nvSpPr>
          <p:cNvPr id="162" name="Freeform 162"/>
          <p:cNvSpPr/>
          <p:nvPr/>
        </p:nvSpPr>
        <p:spPr>
          <a:xfrm>
            <a:off x="14047044" y="5795031"/>
            <a:ext cx="2444208" cy="2466929"/>
          </a:xfrm>
          <a:custGeom>
            <a:avLst/>
            <a:gdLst/>
            <a:ahLst/>
            <a:cxnLst/>
            <a:rect l="l" t="t" r="r" b="b"/>
            <a:pathLst>
              <a:path w="2444208" h="2466929">
                <a:moveTo>
                  <a:pt x="0" y="0"/>
                </a:moveTo>
                <a:lnTo>
                  <a:pt x="2444208" y="0"/>
                </a:lnTo>
                <a:lnTo>
                  <a:pt x="2444208" y="2466929"/>
                </a:lnTo>
                <a:lnTo>
                  <a:pt x="0" y="2466929"/>
                </a:lnTo>
                <a:lnTo>
                  <a:pt x="0" y="0"/>
                </a:lnTo>
                <a:close/>
              </a:path>
            </a:pathLst>
          </a:custGeom>
          <a:blipFill>
            <a:blip r:embed="rId12"/>
            <a:stretch>
              <a:fillRect/>
            </a:stretch>
          </a:blipFill>
        </p:spPr>
      </p:sp>
      <p:sp>
        <p:nvSpPr>
          <p:cNvPr id="163" name="Freeform 163"/>
          <p:cNvSpPr/>
          <p:nvPr/>
        </p:nvSpPr>
        <p:spPr>
          <a:xfrm>
            <a:off x="2032194" y="4881930"/>
            <a:ext cx="1974360" cy="2017226"/>
          </a:xfrm>
          <a:custGeom>
            <a:avLst/>
            <a:gdLst/>
            <a:ahLst/>
            <a:cxnLst/>
            <a:rect l="l" t="t" r="r" b="b"/>
            <a:pathLst>
              <a:path w="1974360" h="2017226">
                <a:moveTo>
                  <a:pt x="0" y="0"/>
                </a:moveTo>
                <a:lnTo>
                  <a:pt x="1974360" y="0"/>
                </a:lnTo>
                <a:lnTo>
                  <a:pt x="1974360" y="2017226"/>
                </a:lnTo>
                <a:lnTo>
                  <a:pt x="0" y="2017226"/>
                </a:lnTo>
                <a:lnTo>
                  <a:pt x="0" y="0"/>
                </a:lnTo>
                <a:close/>
              </a:path>
            </a:pathLst>
          </a:custGeom>
          <a:blipFill>
            <a:blip r:embed="rId20"/>
            <a:stretch>
              <a:fillRect/>
            </a:stretch>
          </a:blipFill>
        </p:spPr>
      </p:sp>
      <p:sp>
        <p:nvSpPr>
          <p:cNvPr id="164" name="TextBox 164"/>
          <p:cNvSpPr txBox="1"/>
          <p:nvPr/>
        </p:nvSpPr>
        <p:spPr>
          <a:xfrm>
            <a:off x="1517875" y="876954"/>
            <a:ext cx="15252150" cy="952500"/>
          </a:xfrm>
          <a:prstGeom prst="rect">
            <a:avLst/>
          </a:prstGeom>
        </p:spPr>
        <p:txBody>
          <a:bodyPr lIns="0" tIns="0" rIns="0" bIns="0" rtlCol="0" anchor="t">
            <a:spAutoFit/>
          </a:bodyPr>
          <a:lstStyle/>
          <a:p>
            <a:pPr algn="ctr">
              <a:lnSpc>
                <a:spcPts val="7559"/>
              </a:lnSpc>
            </a:pPr>
            <a:r>
              <a:rPr lang="en-US" sz="6299" u="sng">
                <a:solidFill>
                  <a:srgbClr val="EC7433"/>
                </a:solidFill>
                <a:latin typeface="Pattaya"/>
                <a:ea typeface="Pattaya"/>
                <a:cs typeface="Pattaya"/>
                <a:sym typeface="Pattaya"/>
              </a:rPr>
              <a:t>BASIC PROCEDURE AND UNDERSTANDINGS</a:t>
            </a:r>
          </a:p>
        </p:txBody>
      </p:sp>
      <p:sp>
        <p:nvSpPr>
          <p:cNvPr id="165" name="TextBox 165"/>
          <p:cNvSpPr txBox="1"/>
          <p:nvPr/>
        </p:nvSpPr>
        <p:spPr>
          <a:xfrm>
            <a:off x="4166468" y="2461981"/>
            <a:ext cx="8966176" cy="4474031"/>
          </a:xfrm>
          <a:prstGeom prst="rect">
            <a:avLst/>
          </a:prstGeom>
        </p:spPr>
        <p:txBody>
          <a:bodyPr lIns="0" tIns="0" rIns="0" bIns="0" rtlCol="0" anchor="t">
            <a:spAutoFit/>
          </a:bodyPr>
          <a:lstStyle/>
          <a:p>
            <a:pPr algn="ctr">
              <a:lnSpc>
                <a:spcPts val="7032"/>
              </a:lnSpc>
              <a:spcBef>
                <a:spcPct val="0"/>
              </a:spcBef>
            </a:pPr>
            <a:r>
              <a:rPr lang="en-US" sz="5860">
                <a:solidFill>
                  <a:srgbClr val="7ED957"/>
                </a:solidFill>
                <a:latin typeface="Gagalin"/>
                <a:ea typeface="Gagalin"/>
                <a:cs typeface="Gagalin"/>
                <a:sym typeface="Gagalin"/>
              </a:rPr>
              <a:t>· Market Understanding</a:t>
            </a:r>
          </a:p>
          <a:p>
            <a:pPr algn="ctr">
              <a:lnSpc>
                <a:spcPts val="7032"/>
              </a:lnSpc>
              <a:spcBef>
                <a:spcPct val="0"/>
              </a:spcBef>
            </a:pPr>
            <a:r>
              <a:rPr lang="en-US" sz="5860">
                <a:solidFill>
                  <a:srgbClr val="7ED957"/>
                </a:solidFill>
                <a:latin typeface="Gagalin"/>
                <a:ea typeface="Gagalin"/>
                <a:cs typeface="Gagalin"/>
                <a:sym typeface="Gagalin"/>
              </a:rPr>
              <a:t>· Customer Demographic</a:t>
            </a:r>
          </a:p>
          <a:p>
            <a:pPr algn="ctr">
              <a:lnSpc>
                <a:spcPts val="7032"/>
              </a:lnSpc>
              <a:spcBef>
                <a:spcPct val="0"/>
              </a:spcBef>
            </a:pPr>
            <a:r>
              <a:rPr lang="en-US" sz="5860">
                <a:solidFill>
                  <a:srgbClr val="7ED957"/>
                </a:solidFill>
                <a:latin typeface="Gagalin"/>
                <a:ea typeface="Gagalin"/>
                <a:cs typeface="Gagalin"/>
                <a:sym typeface="Gagalin"/>
              </a:rPr>
              <a:t>· Customer Behavior</a:t>
            </a:r>
          </a:p>
          <a:p>
            <a:pPr algn="ctr">
              <a:lnSpc>
                <a:spcPts val="7032"/>
              </a:lnSpc>
              <a:spcBef>
                <a:spcPct val="0"/>
              </a:spcBef>
            </a:pPr>
            <a:r>
              <a:rPr lang="en-US" sz="5860">
                <a:solidFill>
                  <a:srgbClr val="7ED957"/>
                </a:solidFill>
                <a:latin typeface="Gagalin"/>
                <a:ea typeface="Gagalin"/>
                <a:cs typeface="Gagalin"/>
                <a:sym typeface="Gagalin"/>
              </a:rPr>
              <a:t>· Customer Retention</a:t>
            </a:r>
          </a:p>
          <a:p>
            <a:pPr algn="ctr">
              <a:lnSpc>
                <a:spcPts val="7032"/>
              </a:lnSpc>
              <a:spcBef>
                <a:spcPct val="0"/>
              </a:spcBef>
            </a:pPr>
            <a:r>
              <a:rPr lang="en-US" sz="5860">
                <a:solidFill>
                  <a:srgbClr val="7ED957"/>
                </a:solidFill>
                <a:latin typeface="Gagalin"/>
                <a:ea typeface="Gagalin"/>
                <a:cs typeface="Gagalin"/>
                <a:sym typeface="Gagalin"/>
              </a:rPr>
              <a:t>· New Customer Acquisition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368" y="239253"/>
            <a:ext cx="18005308" cy="9808494"/>
          </a:xfrm>
          <a:custGeom>
            <a:avLst/>
            <a:gdLst/>
            <a:ahLst/>
            <a:cxnLst/>
            <a:rect l="l" t="t" r="r" b="b"/>
            <a:pathLst>
              <a:path w="18005308" h="9808494">
                <a:moveTo>
                  <a:pt x="0" y="0"/>
                </a:moveTo>
                <a:lnTo>
                  <a:pt x="18005308" y="0"/>
                </a:lnTo>
                <a:lnTo>
                  <a:pt x="18005308" y="9808494"/>
                </a:lnTo>
                <a:lnTo>
                  <a:pt x="0" y="9808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018100" y="5149728"/>
            <a:ext cx="10251802" cy="5142924"/>
          </a:xfrm>
          <a:custGeom>
            <a:avLst/>
            <a:gdLst/>
            <a:ahLst/>
            <a:cxnLst/>
            <a:rect l="l" t="t" r="r" b="b"/>
            <a:pathLst>
              <a:path w="10251802" h="5142924">
                <a:moveTo>
                  <a:pt x="0" y="0"/>
                </a:moveTo>
                <a:lnTo>
                  <a:pt x="10251802" y="0"/>
                </a:lnTo>
                <a:lnTo>
                  <a:pt x="10251802" y="5142924"/>
                </a:lnTo>
                <a:lnTo>
                  <a:pt x="0" y="5142924"/>
                </a:lnTo>
                <a:lnTo>
                  <a:pt x="0" y="0"/>
                </a:lnTo>
                <a:close/>
              </a:path>
            </a:pathLst>
          </a:custGeom>
          <a:blipFill>
            <a:blip r:embed="rId5"/>
            <a:stretch>
              <a:fillRect b="-93179"/>
            </a:stretch>
          </a:blipFill>
        </p:spPr>
      </p:sp>
      <p:grpSp>
        <p:nvGrpSpPr>
          <p:cNvPr id="4" name="Group 4"/>
          <p:cNvGrpSpPr/>
          <p:nvPr/>
        </p:nvGrpSpPr>
        <p:grpSpPr>
          <a:xfrm>
            <a:off x="1857975" y="2705525"/>
            <a:ext cx="4295250" cy="968850"/>
            <a:chOff x="0" y="0"/>
            <a:chExt cx="5727000" cy="1291800"/>
          </a:xfrm>
        </p:grpSpPr>
        <p:sp>
          <p:nvSpPr>
            <p:cNvPr id="5" name="Freeform 5"/>
            <p:cNvSpPr/>
            <p:nvPr/>
          </p:nvSpPr>
          <p:spPr>
            <a:xfrm>
              <a:off x="0" y="0"/>
              <a:ext cx="5726938" cy="1291844"/>
            </a:xfrm>
            <a:custGeom>
              <a:avLst/>
              <a:gdLst/>
              <a:ahLst/>
              <a:cxnLst/>
              <a:rect l="l" t="t" r="r" b="b"/>
              <a:pathLst>
                <a:path w="5726938" h="1291844">
                  <a:moveTo>
                    <a:pt x="12700" y="0"/>
                  </a:moveTo>
                  <a:lnTo>
                    <a:pt x="5714238" y="0"/>
                  </a:ln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lnTo>
                    <a:pt x="12700" y="25400"/>
                  </a:lnTo>
                  <a:close/>
                </a:path>
              </a:pathLst>
            </a:custGeom>
            <a:solidFill>
              <a:srgbClr val="E9E9E9"/>
            </a:solidFill>
          </p:spPr>
        </p:sp>
      </p:grpSp>
      <p:grpSp>
        <p:nvGrpSpPr>
          <p:cNvPr id="6" name="Group 6"/>
          <p:cNvGrpSpPr/>
          <p:nvPr/>
        </p:nvGrpSpPr>
        <p:grpSpPr>
          <a:xfrm>
            <a:off x="6984397" y="2705525"/>
            <a:ext cx="4295250" cy="968850"/>
            <a:chOff x="0" y="0"/>
            <a:chExt cx="5727000" cy="1291800"/>
          </a:xfrm>
        </p:grpSpPr>
        <p:sp>
          <p:nvSpPr>
            <p:cNvPr id="7" name="Freeform 7"/>
            <p:cNvSpPr/>
            <p:nvPr/>
          </p:nvSpPr>
          <p:spPr>
            <a:xfrm>
              <a:off x="0" y="0"/>
              <a:ext cx="5726938" cy="1291844"/>
            </a:xfrm>
            <a:custGeom>
              <a:avLst/>
              <a:gdLst/>
              <a:ahLst/>
              <a:cxnLst/>
              <a:rect l="l" t="t" r="r" b="b"/>
              <a:pathLst>
                <a:path w="5726938" h="1291844">
                  <a:moveTo>
                    <a:pt x="12700" y="0"/>
                  </a:moveTo>
                  <a:lnTo>
                    <a:pt x="5714238" y="0"/>
                  </a:ln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lnTo>
                    <a:pt x="12700" y="25400"/>
                  </a:lnTo>
                  <a:close/>
                </a:path>
              </a:pathLst>
            </a:custGeom>
            <a:solidFill>
              <a:srgbClr val="E9E9E9"/>
            </a:solidFill>
          </p:spPr>
        </p:sp>
      </p:grpSp>
      <p:grpSp>
        <p:nvGrpSpPr>
          <p:cNvPr id="8" name="Group 8"/>
          <p:cNvGrpSpPr/>
          <p:nvPr/>
        </p:nvGrpSpPr>
        <p:grpSpPr>
          <a:xfrm>
            <a:off x="12110819" y="2705525"/>
            <a:ext cx="4295250" cy="968850"/>
            <a:chOff x="0" y="0"/>
            <a:chExt cx="5727000" cy="1291800"/>
          </a:xfrm>
        </p:grpSpPr>
        <p:sp>
          <p:nvSpPr>
            <p:cNvPr id="9" name="Freeform 9"/>
            <p:cNvSpPr/>
            <p:nvPr/>
          </p:nvSpPr>
          <p:spPr>
            <a:xfrm>
              <a:off x="0" y="0"/>
              <a:ext cx="5726938" cy="1291844"/>
            </a:xfrm>
            <a:custGeom>
              <a:avLst/>
              <a:gdLst/>
              <a:ahLst/>
              <a:cxnLst/>
              <a:rect l="l" t="t" r="r" b="b"/>
              <a:pathLst>
                <a:path w="5726938" h="1291844">
                  <a:moveTo>
                    <a:pt x="12700" y="0"/>
                  </a:moveTo>
                  <a:lnTo>
                    <a:pt x="5714238" y="0"/>
                  </a:lnTo>
                  <a:cubicBezTo>
                    <a:pt x="5721223" y="0"/>
                    <a:pt x="5726938" y="5715"/>
                    <a:pt x="5726938" y="12700"/>
                  </a:cubicBezTo>
                  <a:lnTo>
                    <a:pt x="5726938" y="1279144"/>
                  </a:lnTo>
                  <a:cubicBezTo>
                    <a:pt x="5726938" y="1286129"/>
                    <a:pt x="5721223" y="1291844"/>
                    <a:pt x="5714238"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5714238" y="1266444"/>
                  </a:lnTo>
                  <a:lnTo>
                    <a:pt x="5714238" y="1279144"/>
                  </a:lnTo>
                  <a:lnTo>
                    <a:pt x="5701538" y="1279144"/>
                  </a:lnTo>
                  <a:lnTo>
                    <a:pt x="5701538" y="12700"/>
                  </a:lnTo>
                  <a:lnTo>
                    <a:pt x="5714238" y="12700"/>
                  </a:lnTo>
                  <a:lnTo>
                    <a:pt x="5714238" y="25400"/>
                  </a:lnTo>
                  <a:lnTo>
                    <a:pt x="12700" y="25400"/>
                  </a:lnTo>
                  <a:close/>
                </a:path>
              </a:pathLst>
            </a:custGeom>
            <a:solidFill>
              <a:srgbClr val="E9E9E9"/>
            </a:solidFill>
          </p:spPr>
        </p:sp>
      </p:grpSp>
      <p:sp>
        <p:nvSpPr>
          <p:cNvPr id="10" name="TextBox 10"/>
          <p:cNvSpPr txBox="1"/>
          <p:nvPr/>
        </p:nvSpPr>
        <p:spPr>
          <a:xfrm>
            <a:off x="1517875" y="886479"/>
            <a:ext cx="15252150" cy="923925"/>
          </a:xfrm>
          <a:prstGeom prst="rect">
            <a:avLst/>
          </a:prstGeom>
        </p:spPr>
        <p:txBody>
          <a:bodyPr lIns="0" tIns="0" rIns="0" bIns="0" rtlCol="0" anchor="t">
            <a:spAutoFit/>
          </a:bodyPr>
          <a:lstStyle/>
          <a:p>
            <a:pPr algn="ctr">
              <a:lnSpc>
                <a:spcPts val="7200"/>
              </a:lnSpc>
            </a:pPr>
            <a:r>
              <a:rPr lang="en-US" sz="6000">
                <a:solidFill>
                  <a:srgbClr val="4F7822"/>
                </a:solidFill>
                <a:latin typeface="Pattaya"/>
                <a:ea typeface="Pattaya"/>
                <a:cs typeface="Pattaya"/>
                <a:sym typeface="Pattaya"/>
              </a:rPr>
              <a:t>MARKET UNDERSTANDING</a:t>
            </a:r>
          </a:p>
        </p:txBody>
      </p:sp>
      <p:sp>
        <p:nvSpPr>
          <p:cNvPr id="11" name="AutoShape 11"/>
          <p:cNvSpPr/>
          <p:nvPr/>
        </p:nvSpPr>
        <p:spPr>
          <a:xfrm rot="89464">
            <a:off x="3589002" y="3347475"/>
            <a:ext cx="1464196" cy="0"/>
          </a:xfrm>
          <a:prstGeom prst="line">
            <a:avLst/>
          </a:prstGeom>
          <a:ln w="19050" cap="rnd">
            <a:solidFill>
              <a:srgbClr val="37373B"/>
            </a:solidFill>
            <a:prstDash val="solid"/>
            <a:headEnd type="none" w="sm" len="sm"/>
            <a:tailEnd type="none" w="sm" len="sm"/>
          </a:ln>
        </p:spPr>
      </p:sp>
      <p:sp>
        <p:nvSpPr>
          <p:cNvPr id="12" name="AutoShape 12"/>
          <p:cNvSpPr/>
          <p:nvPr/>
        </p:nvSpPr>
        <p:spPr>
          <a:xfrm rot="168369">
            <a:off x="9487511" y="3347475"/>
            <a:ext cx="778233" cy="0"/>
          </a:xfrm>
          <a:prstGeom prst="line">
            <a:avLst/>
          </a:prstGeom>
          <a:ln w="19050" cap="rnd">
            <a:solidFill>
              <a:srgbClr val="37373B"/>
            </a:solidFill>
            <a:prstDash val="solid"/>
            <a:headEnd type="none" w="sm" len="sm"/>
            <a:tailEnd type="none" w="sm" len="sm"/>
          </a:ln>
        </p:spPr>
      </p:sp>
      <p:sp>
        <p:nvSpPr>
          <p:cNvPr id="13" name="AutoShape 13"/>
          <p:cNvSpPr/>
          <p:nvPr/>
        </p:nvSpPr>
        <p:spPr>
          <a:xfrm rot="151444">
            <a:off x="14589080" y="3347475"/>
            <a:ext cx="865139" cy="0"/>
          </a:xfrm>
          <a:prstGeom prst="line">
            <a:avLst/>
          </a:prstGeom>
          <a:ln w="19050" cap="rnd">
            <a:solidFill>
              <a:srgbClr val="37373B"/>
            </a:solidFill>
            <a:prstDash val="solid"/>
            <a:headEnd type="none" w="sm" len="sm"/>
            <a:tailEnd type="none" w="sm" len="sm"/>
          </a:ln>
        </p:spPr>
      </p:sp>
      <p:sp>
        <p:nvSpPr>
          <p:cNvPr id="14" name="Freeform 14"/>
          <p:cNvSpPr/>
          <p:nvPr/>
        </p:nvSpPr>
        <p:spPr>
          <a:xfrm>
            <a:off x="13847300" y="9530802"/>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6"/>
            <a:stretch>
              <a:fillRect/>
            </a:stretch>
          </a:blipFill>
        </p:spPr>
      </p:sp>
      <p:sp>
        <p:nvSpPr>
          <p:cNvPr id="15" name="Freeform 15"/>
          <p:cNvSpPr/>
          <p:nvPr/>
        </p:nvSpPr>
        <p:spPr>
          <a:xfrm rot="5400000">
            <a:off x="15870250" y="129106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7"/>
            <a:stretch>
              <a:fillRect/>
            </a:stretch>
          </a:blipFill>
        </p:spPr>
      </p:sp>
      <p:sp>
        <p:nvSpPr>
          <p:cNvPr id="16" name="Freeform 16"/>
          <p:cNvSpPr/>
          <p:nvPr/>
        </p:nvSpPr>
        <p:spPr>
          <a:xfrm rot="-5400000">
            <a:off x="-165292" y="8065952"/>
            <a:ext cx="2250540" cy="1310348"/>
          </a:xfrm>
          <a:custGeom>
            <a:avLst/>
            <a:gdLst/>
            <a:ahLst/>
            <a:cxnLst/>
            <a:rect l="l" t="t" r="r" b="b"/>
            <a:pathLst>
              <a:path w="2250540" h="1310348">
                <a:moveTo>
                  <a:pt x="0" y="0"/>
                </a:moveTo>
                <a:lnTo>
                  <a:pt x="2250540" y="0"/>
                </a:lnTo>
                <a:lnTo>
                  <a:pt x="2250540" y="1310348"/>
                </a:lnTo>
                <a:lnTo>
                  <a:pt x="0" y="1310348"/>
                </a:lnTo>
                <a:lnTo>
                  <a:pt x="0" y="0"/>
                </a:lnTo>
                <a:close/>
              </a:path>
            </a:pathLst>
          </a:custGeom>
          <a:blipFill>
            <a:blip r:embed="rId8"/>
            <a:stretch>
              <a:fillRect/>
            </a:stretch>
          </a:blipFill>
        </p:spPr>
      </p:sp>
      <p:sp>
        <p:nvSpPr>
          <p:cNvPr id="17" name="Freeform 17"/>
          <p:cNvSpPr/>
          <p:nvPr/>
        </p:nvSpPr>
        <p:spPr>
          <a:xfrm>
            <a:off x="4881504" y="5389964"/>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0" y="2587498"/>
            <a:ext cx="17863971" cy="2229444"/>
          </a:xfrm>
          <a:prstGeom prst="rect">
            <a:avLst/>
          </a:prstGeom>
        </p:spPr>
        <p:txBody>
          <a:bodyPr lIns="0" tIns="0" rIns="0" bIns="0" rtlCol="0" anchor="t">
            <a:spAutoFit/>
          </a:bodyPr>
          <a:lstStyle/>
          <a:p>
            <a:pPr algn="ctr">
              <a:lnSpc>
                <a:spcPts val="3523"/>
              </a:lnSpc>
              <a:spcBef>
                <a:spcPct val="0"/>
              </a:spcBef>
            </a:pPr>
            <a:r>
              <a:rPr lang="en-US" sz="2936">
                <a:solidFill>
                  <a:srgbClr val="FF5757"/>
                </a:solidFill>
                <a:latin typeface="Gagalin"/>
                <a:ea typeface="Gagalin"/>
                <a:cs typeface="Gagalin"/>
                <a:sym typeface="Gagalin"/>
              </a:rPr>
              <a:t> In this project we realised that market is working on the seasonally and occasionally pizza sale count we analysed in the project that summer season has the highest sales and on daily basis at the time of snaking we had great sale count. In the summer season customer used to order veggies loaded pizza and in rains they used to order classic pizza and supreme pizza, and in winters &amp; Spring supreme category and chicken pizza was mostly loved by the customers.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7433"/>
        </a:solidFill>
        <a:effectLst/>
      </p:bgPr>
    </p:bg>
    <p:spTree>
      <p:nvGrpSpPr>
        <p:cNvPr id="1" name=""/>
        <p:cNvGrpSpPr/>
        <p:nvPr/>
      </p:nvGrpSpPr>
      <p:grpSpPr>
        <a:xfrm>
          <a:off x="0" y="0"/>
          <a:ext cx="0" cy="0"/>
          <a:chOff x="0" y="0"/>
          <a:chExt cx="0" cy="0"/>
        </a:xfrm>
      </p:grpSpPr>
      <p:sp>
        <p:nvSpPr>
          <p:cNvPr id="2" name="Freeform 2"/>
          <p:cNvSpPr/>
          <p:nvPr/>
        </p:nvSpPr>
        <p:spPr>
          <a:xfrm>
            <a:off x="11285586" y="247734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872650" y="-2890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50066" y="84312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7017274" y="8981626"/>
            <a:ext cx="1665116" cy="1305364"/>
          </a:xfrm>
          <a:custGeom>
            <a:avLst/>
            <a:gdLst/>
            <a:ahLst/>
            <a:cxnLst/>
            <a:rect l="l" t="t" r="r" b="b"/>
            <a:pathLst>
              <a:path w="1665116" h="1305364">
                <a:moveTo>
                  <a:pt x="0" y="0"/>
                </a:moveTo>
                <a:lnTo>
                  <a:pt x="1665116" y="0"/>
                </a:lnTo>
                <a:lnTo>
                  <a:pt x="1665116" y="1305364"/>
                </a:lnTo>
                <a:lnTo>
                  <a:pt x="0" y="1305364"/>
                </a:lnTo>
                <a:lnTo>
                  <a:pt x="0" y="0"/>
                </a:lnTo>
                <a:close/>
              </a:path>
            </a:pathLst>
          </a:custGeom>
          <a:blipFill>
            <a:blip r:embed="rId9"/>
            <a:stretch>
              <a:fillRect/>
            </a:stretch>
          </a:blipFill>
        </p:spPr>
      </p:sp>
      <p:sp>
        <p:nvSpPr>
          <p:cNvPr id="6" name="Freeform 6"/>
          <p:cNvSpPr/>
          <p:nvPr/>
        </p:nvSpPr>
        <p:spPr>
          <a:xfrm>
            <a:off x="304800" y="52048"/>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10"/>
            <a:stretch>
              <a:fillRect/>
            </a:stretch>
          </a:blipFill>
        </p:spPr>
      </p:sp>
      <p:sp>
        <p:nvSpPr>
          <p:cNvPr id="7" name="Freeform 7"/>
          <p:cNvSpPr/>
          <p:nvPr/>
        </p:nvSpPr>
        <p:spPr>
          <a:xfrm rot="5400000">
            <a:off x="15870250" y="1291060"/>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11"/>
            <a:stretch>
              <a:fillRect/>
            </a:stretch>
          </a:blipFill>
        </p:spPr>
      </p:sp>
      <p:sp>
        <p:nvSpPr>
          <p:cNvPr id="8" name="Freeform 8"/>
          <p:cNvSpPr/>
          <p:nvPr/>
        </p:nvSpPr>
        <p:spPr>
          <a:xfrm>
            <a:off x="373645" y="336061"/>
            <a:ext cx="17976642" cy="9646084"/>
          </a:xfrm>
          <a:custGeom>
            <a:avLst/>
            <a:gdLst/>
            <a:ahLst/>
            <a:cxnLst/>
            <a:rect l="l" t="t" r="r" b="b"/>
            <a:pathLst>
              <a:path w="17976642" h="9646084">
                <a:moveTo>
                  <a:pt x="0" y="0"/>
                </a:moveTo>
                <a:lnTo>
                  <a:pt x="17976642" y="0"/>
                </a:lnTo>
                <a:lnTo>
                  <a:pt x="17976642" y="9646084"/>
                </a:lnTo>
                <a:lnTo>
                  <a:pt x="0" y="96460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2782443" y="6128446"/>
            <a:ext cx="3967814" cy="4158530"/>
          </a:xfrm>
          <a:custGeom>
            <a:avLst/>
            <a:gdLst/>
            <a:ahLst/>
            <a:cxnLst/>
            <a:rect l="l" t="t" r="r" b="b"/>
            <a:pathLst>
              <a:path w="3967814" h="4158530">
                <a:moveTo>
                  <a:pt x="0" y="0"/>
                </a:moveTo>
                <a:lnTo>
                  <a:pt x="3967814" y="0"/>
                </a:lnTo>
                <a:lnTo>
                  <a:pt x="3967814" y="4158530"/>
                </a:lnTo>
                <a:lnTo>
                  <a:pt x="0" y="4158530"/>
                </a:lnTo>
                <a:lnTo>
                  <a:pt x="0" y="0"/>
                </a:lnTo>
                <a:close/>
              </a:path>
            </a:pathLst>
          </a:custGeom>
          <a:blipFill>
            <a:blip r:embed="rId14"/>
            <a:stretch>
              <a:fillRect/>
            </a:stretch>
          </a:blipFill>
        </p:spPr>
      </p:sp>
      <p:grpSp>
        <p:nvGrpSpPr>
          <p:cNvPr id="10" name="Group 10"/>
          <p:cNvGrpSpPr/>
          <p:nvPr/>
        </p:nvGrpSpPr>
        <p:grpSpPr>
          <a:xfrm>
            <a:off x="9629713" y="4668701"/>
            <a:ext cx="6796650" cy="968850"/>
            <a:chOff x="0" y="0"/>
            <a:chExt cx="9062200" cy="1291800"/>
          </a:xfrm>
        </p:grpSpPr>
        <p:sp>
          <p:nvSpPr>
            <p:cNvPr id="11" name="Freeform 11"/>
            <p:cNvSpPr/>
            <p:nvPr/>
          </p:nvSpPr>
          <p:spPr>
            <a:xfrm>
              <a:off x="12700" y="12700"/>
              <a:ext cx="9036812" cy="1266444"/>
            </a:xfrm>
            <a:custGeom>
              <a:avLst/>
              <a:gdLst/>
              <a:ahLst/>
              <a:cxnLst/>
              <a:rect l="l" t="t" r="r" b="b"/>
              <a:pathLst>
                <a:path w="9036812" h="1266444">
                  <a:moveTo>
                    <a:pt x="0" y="0"/>
                  </a:moveTo>
                  <a:lnTo>
                    <a:pt x="9036812" y="0"/>
                  </a:lnTo>
                  <a:lnTo>
                    <a:pt x="9036812" y="1266444"/>
                  </a:lnTo>
                  <a:lnTo>
                    <a:pt x="0" y="1266444"/>
                  </a:lnTo>
                  <a:close/>
                </a:path>
              </a:pathLst>
            </a:custGeom>
            <a:solidFill>
              <a:srgbClr val="EC7433"/>
            </a:solidFill>
          </p:spPr>
        </p:sp>
        <p:sp>
          <p:nvSpPr>
            <p:cNvPr id="12" name="Freeform 12"/>
            <p:cNvSpPr/>
            <p:nvPr/>
          </p:nvSpPr>
          <p:spPr>
            <a:xfrm>
              <a:off x="0" y="0"/>
              <a:ext cx="9062212" cy="1291844"/>
            </a:xfrm>
            <a:custGeom>
              <a:avLst/>
              <a:gdLst/>
              <a:ahLst/>
              <a:cxnLst/>
              <a:rect l="l" t="t" r="r" b="b"/>
              <a:pathLst>
                <a:path w="9062212" h="1291844">
                  <a:moveTo>
                    <a:pt x="12700" y="0"/>
                  </a:moveTo>
                  <a:lnTo>
                    <a:pt x="9049512" y="0"/>
                  </a:lnTo>
                  <a:cubicBezTo>
                    <a:pt x="9056497" y="0"/>
                    <a:pt x="9062212" y="5715"/>
                    <a:pt x="9062212" y="12700"/>
                  </a:cubicBezTo>
                  <a:lnTo>
                    <a:pt x="9062212" y="1279144"/>
                  </a:lnTo>
                  <a:cubicBezTo>
                    <a:pt x="9062212" y="1286129"/>
                    <a:pt x="9056497" y="1291844"/>
                    <a:pt x="9049512" y="1291844"/>
                  </a:cubicBezTo>
                  <a:lnTo>
                    <a:pt x="12700" y="1291844"/>
                  </a:lnTo>
                  <a:cubicBezTo>
                    <a:pt x="5715" y="1291844"/>
                    <a:pt x="0" y="1286129"/>
                    <a:pt x="0" y="1279144"/>
                  </a:cubicBezTo>
                  <a:lnTo>
                    <a:pt x="0" y="12700"/>
                  </a:lnTo>
                  <a:cubicBezTo>
                    <a:pt x="0" y="5715"/>
                    <a:pt x="5715" y="0"/>
                    <a:pt x="12700" y="0"/>
                  </a:cubicBezTo>
                  <a:moveTo>
                    <a:pt x="12700" y="25400"/>
                  </a:moveTo>
                  <a:lnTo>
                    <a:pt x="12700" y="12700"/>
                  </a:lnTo>
                  <a:lnTo>
                    <a:pt x="25400" y="12700"/>
                  </a:lnTo>
                  <a:lnTo>
                    <a:pt x="25400" y="1279144"/>
                  </a:lnTo>
                  <a:lnTo>
                    <a:pt x="12700" y="1279144"/>
                  </a:lnTo>
                  <a:lnTo>
                    <a:pt x="12700" y="1266444"/>
                  </a:lnTo>
                  <a:lnTo>
                    <a:pt x="9049512" y="1266444"/>
                  </a:lnTo>
                  <a:lnTo>
                    <a:pt x="9049512" y="1279144"/>
                  </a:lnTo>
                  <a:lnTo>
                    <a:pt x="9036812" y="1279144"/>
                  </a:lnTo>
                  <a:lnTo>
                    <a:pt x="9036812" y="12700"/>
                  </a:lnTo>
                  <a:lnTo>
                    <a:pt x="9049512" y="12700"/>
                  </a:lnTo>
                  <a:lnTo>
                    <a:pt x="9049512" y="25400"/>
                  </a:lnTo>
                  <a:lnTo>
                    <a:pt x="12700" y="25400"/>
                  </a:lnTo>
                  <a:close/>
                </a:path>
              </a:pathLst>
            </a:custGeom>
            <a:solidFill>
              <a:srgbClr val="E9E9E9"/>
            </a:solidFill>
          </p:spPr>
        </p:sp>
      </p:grpSp>
      <p:sp>
        <p:nvSpPr>
          <p:cNvPr id="13" name="AutoShape 13"/>
          <p:cNvSpPr/>
          <p:nvPr/>
        </p:nvSpPr>
        <p:spPr>
          <a:xfrm rot="165436">
            <a:off x="13624142" y="5307325"/>
            <a:ext cx="792017" cy="0"/>
          </a:xfrm>
          <a:prstGeom prst="line">
            <a:avLst/>
          </a:prstGeom>
          <a:ln w="19050" cap="rnd">
            <a:solidFill>
              <a:srgbClr val="FFFFFF"/>
            </a:solidFill>
            <a:prstDash val="solid"/>
            <a:headEnd type="none" w="sm" len="sm"/>
            <a:tailEnd type="none" w="sm" len="sm"/>
          </a:ln>
        </p:spPr>
      </p:sp>
      <p:sp>
        <p:nvSpPr>
          <p:cNvPr id="14" name="Freeform 14"/>
          <p:cNvSpPr/>
          <p:nvPr/>
        </p:nvSpPr>
        <p:spPr>
          <a:xfrm>
            <a:off x="5832476" y="4254500"/>
            <a:ext cx="2457450" cy="2990850"/>
          </a:xfrm>
          <a:custGeom>
            <a:avLst/>
            <a:gdLst/>
            <a:ahLst/>
            <a:cxnLst/>
            <a:rect l="l" t="t" r="r" b="b"/>
            <a:pathLst>
              <a:path w="2457450" h="2990850">
                <a:moveTo>
                  <a:pt x="0" y="0"/>
                </a:moveTo>
                <a:lnTo>
                  <a:pt x="2457450" y="0"/>
                </a:lnTo>
                <a:lnTo>
                  <a:pt x="2457450" y="2990850"/>
                </a:lnTo>
                <a:lnTo>
                  <a:pt x="0" y="29908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rot="-10800000" flipH="1">
            <a:off x="0" y="7668776"/>
            <a:ext cx="2908300" cy="2618200"/>
          </a:xfrm>
          <a:custGeom>
            <a:avLst/>
            <a:gdLst/>
            <a:ahLst/>
            <a:cxnLst/>
            <a:rect l="l" t="t" r="r" b="b"/>
            <a:pathLst>
              <a:path w="2908300" h="2618200">
                <a:moveTo>
                  <a:pt x="2908300" y="0"/>
                </a:moveTo>
                <a:lnTo>
                  <a:pt x="0" y="0"/>
                </a:lnTo>
                <a:lnTo>
                  <a:pt x="0" y="2618200"/>
                </a:lnTo>
                <a:lnTo>
                  <a:pt x="2908300" y="2618200"/>
                </a:lnTo>
                <a:lnTo>
                  <a:pt x="2908300" y="0"/>
                </a:lnTo>
                <a:close/>
              </a:path>
            </a:pathLst>
          </a:custGeom>
          <a:blipFill>
            <a:blip r:embed="rId17"/>
            <a:stretch>
              <a:fillRect/>
            </a:stretch>
          </a:blipFill>
        </p:spPr>
      </p:sp>
      <p:sp>
        <p:nvSpPr>
          <p:cNvPr id="16" name="TextBox 16"/>
          <p:cNvSpPr txBox="1"/>
          <p:nvPr/>
        </p:nvSpPr>
        <p:spPr>
          <a:xfrm>
            <a:off x="1691319" y="625600"/>
            <a:ext cx="14905363" cy="1190625"/>
          </a:xfrm>
          <a:prstGeom prst="rect">
            <a:avLst/>
          </a:prstGeom>
        </p:spPr>
        <p:txBody>
          <a:bodyPr lIns="0" tIns="0" rIns="0" bIns="0" rtlCol="0" anchor="t">
            <a:spAutoFit/>
          </a:bodyPr>
          <a:lstStyle/>
          <a:p>
            <a:pPr algn="ctr">
              <a:lnSpc>
                <a:spcPts val="9392"/>
              </a:lnSpc>
              <a:spcBef>
                <a:spcPct val="0"/>
              </a:spcBef>
            </a:pPr>
            <a:r>
              <a:rPr lang="en-US" sz="7827">
                <a:solidFill>
                  <a:srgbClr val="000000"/>
                </a:solidFill>
                <a:latin typeface="Gagalin"/>
                <a:ea typeface="Gagalin"/>
                <a:cs typeface="Gagalin"/>
                <a:sym typeface="Gagalin"/>
              </a:rPr>
              <a:t>Customer Demographic</a:t>
            </a:r>
          </a:p>
        </p:txBody>
      </p:sp>
      <p:sp>
        <p:nvSpPr>
          <p:cNvPr id="17" name="TextBox 17"/>
          <p:cNvSpPr txBox="1"/>
          <p:nvPr/>
        </p:nvSpPr>
        <p:spPr>
          <a:xfrm>
            <a:off x="406066" y="3032821"/>
            <a:ext cx="17475868" cy="3095625"/>
          </a:xfrm>
          <a:prstGeom prst="rect">
            <a:avLst/>
          </a:prstGeom>
        </p:spPr>
        <p:txBody>
          <a:bodyPr lIns="0" tIns="0" rIns="0" bIns="0" rtlCol="0" anchor="t">
            <a:spAutoFit/>
          </a:bodyPr>
          <a:lstStyle/>
          <a:p>
            <a:pPr algn="ctr">
              <a:lnSpc>
                <a:spcPts val="4054"/>
              </a:lnSpc>
              <a:spcBef>
                <a:spcPct val="0"/>
              </a:spcBef>
            </a:pPr>
            <a:r>
              <a:rPr lang="en-US" sz="3378">
                <a:solidFill>
                  <a:srgbClr val="FFFFFF"/>
                </a:solidFill>
                <a:latin typeface="Gagalin"/>
                <a:ea typeface="Gagalin"/>
                <a:cs typeface="Gagalin"/>
                <a:sym typeface="Gagalin"/>
              </a:rPr>
              <a:t>Based on customer demographic understand we realised that season wise customer used to chose the type of the pizza based on the ingredients that what ingredients he wants in his pizza. In the summer season customer used to order veggies loaded pizza and in rains they used to order classic pizza and supreme pizza, and in winters &amp; Spring supreme category and chicken pizza was mostly loved by the customers.</a:t>
            </a:r>
          </a:p>
          <a:p>
            <a:pPr algn="ctr">
              <a:lnSpc>
                <a:spcPts val="4054"/>
              </a:lnSpc>
              <a:spcBef>
                <a:spcPct val="0"/>
              </a:spcBef>
            </a:pPr>
            <a:r>
              <a:rPr lang="en-US" sz="3378">
                <a:solidFill>
                  <a:srgbClr val="000000"/>
                </a:solidFill>
                <a:latin typeface="Gagalin"/>
                <a:ea typeface="Gagalin"/>
                <a:cs typeface="Gagalin"/>
                <a:sym typeface="Gagali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373B"/>
        </a:solidFill>
        <a:effectLst/>
      </p:bgPr>
    </p:bg>
    <p:spTree>
      <p:nvGrpSpPr>
        <p:cNvPr id="1" name=""/>
        <p:cNvGrpSpPr/>
        <p:nvPr/>
      </p:nvGrpSpPr>
      <p:grpSpPr>
        <a:xfrm>
          <a:off x="0" y="0"/>
          <a:ext cx="0" cy="0"/>
          <a:chOff x="0" y="0"/>
          <a:chExt cx="0" cy="0"/>
        </a:xfrm>
      </p:grpSpPr>
      <p:sp>
        <p:nvSpPr>
          <p:cNvPr id="2" name="Freeform 2"/>
          <p:cNvSpPr/>
          <p:nvPr/>
        </p:nvSpPr>
        <p:spPr>
          <a:xfrm>
            <a:off x="2720250" y="-746224"/>
            <a:ext cx="1893700" cy="2570700"/>
          </a:xfrm>
          <a:custGeom>
            <a:avLst/>
            <a:gdLst/>
            <a:ahLst/>
            <a:cxnLst/>
            <a:rect l="l" t="t" r="r" b="b"/>
            <a:pathLst>
              <a:path w="1893700" h="2570700">
                <a:moveTo>
                  <a:pt x="0" y="0"/>
                </a:moveTo>
                <a:lnTo>
                  <a:pt x="1893700" y="0"/>
                </a:lnTo>
                <a:lnTo>
                  <a:pt x="1893700" y="2570700"/>
                </a:lnTo>
                <a:lnTo>
                  <a:pt x="0" y="2570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367654" y="-461210"/>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70400" y="-5876"/>
            <a:ext cx="2123596" cy="2169752"/>
          </a:xfrm>
          <a:custGeom>
            <a:avLst/>
            <a:gdLst/>
            <a:ahLst/>
            <a:cxnLst/>
            <a:rect l="l" t="t" r="r" b="b"/>
            <a:pathLst>
              <a:path w="2123596" h="2169752">
                <a:moveTo>
                  <a:pt x="0" y="0"/>
                </a:moveTo>
                <a:lnTo>
                  <a:pt x="2123596" y="0"/>
                </a:lnTo>
                <a:lnTo>
                  <a:pt x="2123596" y="2169752"/>
                </a:lnTo>
                <a:lnTo>
                  <a:pt x="0" y="2169752"/>
                </a:lnTo>
                <a:lnTo>
                  <a:pt x="0" y="0"/>
                </a:lnTo>
                <a:close/>
              </a:path>
            </a:pathLst>
          </a:custGeom>
          <a:blipFill>
            <a:blip r:embed="rId7"/>
            <a:stretch>
              <a:fillRect/>
            </a:stretch>
          </a:blipFill>
        </p:spPr>
      </p:sp>
      <p:sp>
        <p:nvSpPr>
          <p:cNvPr id="5" name="Freeform 5"/>
          <p:cNvSpPr/>
          <p:nvPr/>
        </p:nvSpPr>
        <p:spPr>
          <a:xfrm>
            <a:off x="417038" y="5637997"/>
            <a:ext cx="3250062" cy="3043861"/>
          </a:xfrm>
          <a:custGeom>
            <a:avLst/>
            <a:gdLst/>
            <a:ahLst/>
            <a:cxnLst/>
            <a:rect l="l" t="t" r="r" b="b"/>
            <a:pathLst>
              <a:path w="3250062" h="3043861">
                <a:moveTo>
                  <a:pt x="0" y="0"/>
                </a:moveTo>
                <a:lnTo>
                  <a:pt x="3250062" y="0"/>
                </a:lnTo>
                <a:lnTo>
                  <a:pt x="3250062" y="3043861"/>
                </a:lnTo>
                <a:lnTo>
                  <a:pt x="0" y="3043861"/>
                </a:lnTo>
                <a:lnTo>
                  <a:pt x="0" y="0"/>
                </a:lnTo>
                <a:close/>
              </a:path>
            </a:pathLst>
          </a:custGeom>
          <a:blipFill>
            <a:blip r:embed="rId8"/>
            <a:stretch>
              <a:fillRect/>
            </a:stretch>
          </a:blipFill>
        </p:spPr>
      </p:sp>
      <p:sp>
        <p:nvSpPr>
          <p:cNvPr id="6" name="TextBox 6"/>
          <p:cNvSpPr txBox="1"/>
          <p:nvPr/>
        </p:nvSpPr>
        <p:spPr>
          <a:xfrm>
            <a:off x="1517875" y="824566"/>
            <a:ext cx="15252150" cy="1057275"/>
          </a:xfrm>
          <a:prstGeom prst="rect">
            <a:avLst/>
          </a:prstGeom>
        </p:spPr>
        <p:txBody>
          <a:bodyPr lIns="0" tIns="0" rIns="0" bIns="0" rtlCol="0" anchor="t">
            <a:spAutoFit/>
          </a:bodyPr>
          <a:lstStyle/>
          <a:p>
            <a:pPr algn="ctr">
              <a:lnSpc>
                <a:spcPts val="8399"/>
              </a:lnSpc>
            </a:pPr>
            <a:r>
              <a:rPr lang="en-US" sz="6999">
                <a:solidFill>
                  <a:srgbClr val="EC7433"/>
                </a:solidFill>
                <a:latin typeface="Pattaya"/>
                <a:ea typeface="Pattaya"/>
                <a:cs typeface="Pattaya"/>
                <a:sym typeface="Pattaya"/>
              </a:rPr>
              <a:t>Customer Behaviour</a:t>
            </a:r>
          </a:p>
        </p:txBody>
      </p:sp>
      <p:sp>
        <p:nvSpPr>
          <p:cNvPr id="7" name="Freeform 7"/>
          <p:cNvSpPr/>
          <p:nvPr/>
        </p:nvSpPr>
        <p:spPr>
          <a:xfrm>
            <a:off x="9587891" y="8875086"/>
            <a:ext cx="822280" cy="647542"/>
          </a:xfrm>
          <a:custGeom>
            <a:avLst/>
            <a:gdLst/>
            <a:ahLst/>
            <a:cxnLst/>
            <a:rect l="l" t="t" r="r" b="b"/>
            <a:pathLst>
              <a:path w="822280" h="647542">
                <a:moveTo>
                  <a:pt x="0" y="0"/>
                </a:moveTo>
                <a:lnTo>
                  <a:pt x="822280" y="0"/>
                </a:lnTo>
                <a:lnTo>
                  <a:pt x="822280" y="647542"/>
                </a:lnTo>
                <a:lnTo>
                  <a:pt x="0" y="647542"/>
                </a:lnTo>
                <a:lnTo>
                  <a:pt x="0" y="0"/>
                </a:lnTo>
                <a:close/>
              </a:path>
            </a:pathLst>
          </a:custGeom>
          <a:blipFill>
            <a:blip r:embed="rId9"/>
            <a:stretch>
              <a:fillRect/>
            </a:stretch>
          </a:blipFill>
        </p:spPr>
      </p:sp>
      <p:sp>
        <p:nvSpPr>
          <p:cNvPr id="8" name="Freeform 8"/>
          <p:cNvSpPr/>
          <p:nvPr/>
        </p:nvSpPr>
        <p:spPr>
          <a:xfrm>
            <a:off x="332936" y="8514218"/>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771266" y="7474546"/>
            <a:ext cx="2127774" cy="2273516"/>
          </a:xfrm>
          <a:custGeom>
            <a:avLst/>
            <a:gdLst/>
            <a:ahLst/>
            <a:cxnLst/>
            <a:rect l="l" t="t" r="r" b="b"/>
            <a:pathLst>
              <a:path w="2127774" h="2273516">
                <a:moveTo>
                  <a:pt x="0" y="0"/>
                </a:moveTo>
                <a:lnTo>
                  <a:pt x="2127774" y="0"/>
                </a:lnTo>
                <a:lnTo>
                  <a:pt x="2127774" y="2273516"/>
                </a:lnTo>
                <a:lnTo>
                  <a:pt x="0" y="2273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5400000">
            <a:off x="13740911" y="1119323"/>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14"/>
            <a:stretch>
              <a:fillRect/>
            </a:stretch>
          </a:blipFill>
        </p:spPr>
      </p:sp>
      <p:sp>
        <p:nvSpPr>
          <p:cNvPr id="11" name="Freeform 11"/>
          <p:cNvSpPr/>
          <p:nvPr/>
        </p:nvSpPr>
        <p:spPr>
          <a:xfrm rot="5400000">
            <a:off x="-526841" y="2663463"/>
            <a:ext cx="3435036" cy="1525038"/>
          </a:xfrm>
          <a:custGeom>
            <a:avLst/>
            <a:gdLst/>
            <a:ahLst/>
            <a:cxnLst/>
            <a:rect l="l" t="t" r="r" b="b"/>
            <a:pathLst>
              <a:path w="3435036" h="1525038">
                <a:moveTo>
                  <a:pt x="0" y="0"/>
                </a:moveTo>
                <a:lnTo>
                  <a:pt x="3435036" y="0"/>
                </a:lnTo>
                <a:lnTo>
                  <a:pt x="3435036" y="1525038"/>
                </a:lnTo>
                <a:lnTo>
                  <a:pt x="0" y="1525038"/>
                </a:lnTo>
                <a:lnTo>
                  <a:pt x="0" y="0"/>
                </a:lnTo>
                <a:close/>
              </a:path>
            </a:pathLst>
          </a:custGeom>
          <a:blipFill>
            <a:blip r:embed="rId14"/>
            <a:stretch>
              <a:fillRect/>
            </a:stretch>
          </a:blipFill>
        </p:spPr>
      </p:sp>
      <p:sp>
        <p:nvSpPr>
          <p:cNvPr id="12" name="Freeform 12"/>
          <p:cNvSpPr/>
          <p:nvPr/>
        </p:nvSpPr>
        <p:spPr>
          <a:xfrm>
            <a:off x="6391958" y="7303439"/>
            <a:ext cx="2052481" cy="1895418"/>
          </a:xfrm>
          <a:custGeom>
            <a:avLst/>
            <a:gdLst/>
            <a:ahLst/>
            <a:cxnLst/>
            <a:rect l="l" t="t" r="r" b="b"/>
            <a:pathLst>
              <a:path w="2052481" h="1895418">
                <a:moveTo>
                  <a:pt x="0" y="0"/>
                </a:moveTo>
                <a:lnTo>
                  <a:pt x="2052481" y="0"/>
                </a:lnTo>
                <a:lnTo>
                  <a:pt x="2052481" y="1895418"/>
                </a:lnTo>
                <a:lnTo>
                  <a:pt x="0" y="18954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3419325" y="1881842"/>
            <a:ext cx="1974360" cy="2017226"/>
          </a:xfrm>
          <a:custGeom>
            <a:avLst/>
            <a:gdLst/>
            <a:ahLst/>
            <a:cxnLst/>
            <a:rect l="l" t="t" r="r" b="b"/>
            <a:pathLst>
              <a:path w="1974360" h="2017226">
                <a:moveTo>
                  <a:pt x="0" y="0"/>
                </a:moveTo>
                <a:lnTo>
                  <a:pt x="1974360" y="0"/>
                </a:lnTo>
                <a:lnTo>
                  <a:pt x="1974360" y="2017225"/>
                </a:lnTo>
                <a:lnTo>
                  <a:pt x="0" y="2017225"/>
                </a:lnTo>
                <a:lnTo>
                  <a:pt x="0" y="0"/>
                </a:lnTo>
                <a:close/>
              </a:path>
            </a:pathLst>
          </a:custGeom>
          <a:blipFill>
            <a:blip r:embed="rId17"/>
            <a:stretch>
              <a:fillRect/>
            </a:stretch>
          </a:blipFill>
        </p:spPr>
      </p:sp>
      <p:sp>
        <p:nvSpPr>
          <p:cNvPr id="14" name="Freeform 14"/>
          <p:cNvSpPr/>
          <p:nvPr/>
        </p:nvSpPr>
        <p:spPr>
          <a:xfrm>
            <a:off x="12000015" y="1824476"/>
            <a:ext cx="2083436" cy="2137854"/>
          </a:xfrm>
          <a:custGeom>
            <a:avLst/>
            <a:gdLst/>
            <a:ahLst/>
            <a:cxnLst/>
            <a:rect l="l" t="t" r="r" b="b"/>
            <a:pathLst>
              <a:path w="2083436" h="2137854">
                <a:moveTo>
                  <a:pt x="0" y="0"/>
                </a:moveTo>
                <a:lnTo>
                  <a:pt x="2083436" y="0"/>
                </a:lnTo>
                <a:lnTo>
                  <a:pt x="2083436" y="2137854"/>
                </a:lnTo>
                <a:lnTo>
                  <a:pt x="0" y="213785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305338" y="65872"/>
            <a:ext cx="6051176" cy="4114800"/>
          </a:xfrm>
          <a:custGeom>
            <a:avLst/>
            <a:gdLst/>
            <a:ahLst/>
            <a:cxnLst/>
            <a:rect l="l" t="t" r="r" b="b"/>
            <a:pathLst>
              <a:path w="6051176" h="4114800">
                <a:moveTo>
                  <a:pt x="0" y="0"/>
                </a:moveTo>
                <a:lnTo>
                  <a:pt x="6051176" y="0"/>
                </a:lnTo>
                <a:lnTo>
                  <a:pt x="6051176"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3141286" y="6770602"/>
            <a:ext cx="942165" cy="2961091"/>
          </a:xfrm>
          <a:custGeom>
            <a:avLst/>
            <a:gdLst/>
            <a:ahLst/>
            <a:cxnLst/>
            <a:rect l="l" t="t" r="r" b="b"/>
            <a:pathLst>
              <a:path w="942165" h="2961091">
                <a:moveTo>
                  <a:pt x="0" y="0"/>
                </a:moveTo>
                <a:lnTo>
                  <a:pt x="942165" y="0"/>
                </a:lnTo>
                <a:lnTo>
                  <a:pt x="942165" y="2961091"/>
                </a:lnTo>
                <a:lnTo>
                  <a:pt x="0" y="29610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TextBox 17"/>
          <p:cNvSpPr txBox="1"/>
          <p:nvPr/>
        </p:nvSpPr>
        <p:spPr>
          <a:xfrm>
            <a:off x="2400930" y="4180672"/>
            <a:ext cx="15252150" cy="2400300"/>
          </a:xfrm>
          <a:prstGeom prst="rect">
            <a:avLst/>
          </a:prstGeom>
        </p:spPr>
        <p:txBody>
          <a:bodyPr lIns="0" tIns="0" rIns="0" bIns="0" rtlCol="0" anchor="t">
            <a:spAutoFit/>
          </a:bodyPr>
          <a:lstStyle/>
          <a:p>
            <a:pPr algn="ctr">
              <a:lnSpc>
                <a:spcPts val="4799"/>
              </a:lnSpc>
              <a:spcBef>
                <a:spcPct val="0"/>
              </a:spcBef>
            </a:pPr>
            <a:r>
              <a:rPr lang="en-US" sz="3999">
                <a:solidFill>
                  <a:srgbClr val="7ED957"/>
                </a:solidFill>
                <a:latin typeface="Gagalin"/>
                <a:ea typeface="Gagalin"/>
                <a:cs typeface="Gagalin"/>
                <a:sym typeface="Gagalin"/>
              </a:rPr>
              <a:t> No. of customer count and there ordered pizza count with quantities will also let us know how we can improve our business. In this project we found that we have lot of common customers for the pizza sales.</a:t>
            </a:r>
          </a:p>
        </p:txBody>
      </p:sp>
      <p:sp>
        <p:nvSpPr>
          <p:cNvPr id="18" name="Freeform 18"/>
          <p:cNvSpPr/>
          <p:nvPr/>
        </p:nvSpPr>
        <p:spPr>
          <a:xfrm>
            <a:off x="11690211" y="6770602"/>
            <a:ext cx="942165" cy="2961091"/>
          </a:xfrm>
          <a:custGeom>
            <a:avLst/>
            <a:gdLst/>
            <a:ahLst/>
            <a:cxnLst/>
            <a:rect l="l" t="t" r="r" b="b"/>
            <a:pathLst>
              <a:path w="942165" h="2961091">
                <a:moveTo>
                  <a:pt x="0" y="0"/>
                </a:moveTo>
                <a:lnTo>
                  <a:pt x="942165" y="0"/>
                </a:lnTo>
                <a:lnTo>
                  <a:pt x="942165" y="2961091"/>
                </a:lnTo>
                <a:lnTo>
                  <a:pt x="0" y="29610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9" name="Freeform 19"/>
          <p:cNvSpPr/>
          <p:nvPr/>
        </p:nvSpPr>
        <p:spPr>
          <a:xfrm>
            <a:off x="4451520" y="6866722"/>
            <a:ext cx="942165" cy="2961091"/>
          </a:xfrm>
          <a:custGeom>
            <a:avLst/>
            <a:gdLst/>
            <a:ahLst/>
            <a:cxnLst/>
            <a:rect l="l" t="t" r="r" b="b"/>
            <a:pathLst>
              <a:path w="942165" h="2961091">
                <a:moveTo>
                  <a:pt x="0" y="0"/>
                </a:moveTo>
                <a:lnTo>
                  <a:pt x="942165" y="0"/>
                </a:lnTo>
                <a:lnTo>
                  <a:pt x="942165" y="2961091"/>
                </a:lnTo>
                <a:lnTo>
                  <a:pt x="0" y="29610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0" name="Freeform 20"/>
          <p:cNvSpPr/>
          <p:nvPr/>
        </p:nvSpPr>
        <p:spPr>
          <a:xfrm>
            <a:off x="16956875" y="1001239"/>
            <a:ext cx="942165" cy="2961091"/>
          </a:xfrm>
          <a:custGeom>
            <a:avLst/>
            <a:gdLst/>
            <a:ahLst/>
            <a:cxnLst/>
            <a:rect l="l" t="t" r="r" b="b"/>
            <a:pathLst>
              <a:path w="942165" h="2961091">
                <a:moveTo>
                  <a:pt x="0" y="0"/>
                </a:moveTo>
                <a:lnTo>
                  <a:pt x="942165" y="0"/>
                </a:lnTo>
                <a:lnTo>
                  <a:pt x="942165" y="2961091"/>
                </a:lnTo>
                <a:lnTo>
                  <a:pt x="0" y="29610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Freeform 21"/>
          <p:cNvSpPr/>
          <p:nvPr/>
        </p:nvSpPr>
        <p:spPr>
          <a:xfrm>
            <a:off x="6785848" y="2593052"/>
            <a:ext cx="1264700" cy="1369278"/>
          </a:xfrm>
          <a:custGeom>
            <a:avLst/>
            <a:gdLst/>
            <a:ahLst/>
            <a:cxnLst/>
            <a:rect l="l" t="t" r="r" b="b"/>
            <a:pathLst>
              <a:path w="1264700" h="1369278">
                <a:moveTo>
                  <a:pt x="0" y="0"/>
                </a:moveTo>
                <a:lnTo>
                  <a:pt x="1264700" y="0"/>
                </a:lnTo>
                <a:lnTo>
                  <a:pt x="1264700" y="1369278"/>
                </a:lnTo>
                <a:lnTo>
                  <a:pt x="0" y="13692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8734309" y="2002635"/>
            <a:ext cx="1264722" cy="1180834"/>
          </a:xfrm>
          <a:custGeom>
            <a:avLst/>
            <a:gdLst/>
            <a:ahLst/>
            <a:cxnLst/>
            <a:rect l="l" t="t" r="r" b="b"/>
            <a:pathLst>
              <a:path w="1264722" h="1180834">
                <a:moveTo>
                  <a:pt x="0" y="0"/>
                </a:moveTo>
                <a:lnTo>
                  <a:pt x="1264722" y="0"/>
                </a:lnTo>
                <a:lnTo>
                  <a:pt x="1264722" y="1180834"/>
                </a:lnTo>
                <a:lnTo>
                  <a:pt x="0" y="1180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790</Words>
  <Application>Microsoft Office PowerPoint</Application>
  <PresentationFormat>Custom</PresentationFormat>
  <Paragraphs>131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Nunito Sans Bold</vt:lpstr>
      <vt:lpstr>Pattaya</vt:lpstr>
      <vt:lpstr>Gagalin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Pizzeria Digital Menu Board by Slidesgo.pptx</dc:title>
  <cp:lastModifiedBy>aditi virmani</cp:lastModifiedBy>
  <cp:revision>1</cp:revision>
  <dcterms:created xsi:type="dcterms:W3CDTF">2006-08-16T00:00:00Z</dcterms:created>
  <dcterms:modified xsi:type="dcterms:W3CDTF">2024-09-03T06:19:50Z</dcterms:modified>
  <dc:identifier>DAGPiMm5D0w</dc:identifier>
</cp:coreProperties>
</file>